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64" r:id="rId2"/>
    <p:sldId id="257" r:id="rId3"/>
    <p:sldId id="265" r:id="rId4"/>
    <p:sldId id="258" r:id="rId5"/>
    <p:sldId id="266" r:id="rId6"/>
    <p:sldId id="267" r:id="rId7"/>
    <p:sldId id="268" r:id="rId8"/>
    <p:sldId id="269" r:id="rId9"/>
    <p:sldId id="259" r:id="rId10"/>
    <p:sldId id="260" r:id="rId11"/>
    <p:sldId id="261" r:id="rId12"/>
    <p:sldId id="262" r:id="rId13"/>
    <p:sldId id="270" r:id="rId14"/>
    <p:sldId id="271" r:id="rId15"/>
    <p:sldId id="263" r:id="rId16"/>
  </p:sldIdLst>
  <p:sldSz cx="14630400" cy="8229600"/>
  <p:notesSz cx="8229600" cy="146304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5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4889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9"/>
            <a:ext cx="14631952" cy="822873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08" y="620951"/>
            <a:ext cx="2265192" cy="2265192"/>
          </a:xfrm>
          <a:prstGeom prst="rect">
            <a:avLst/>
          </a:prstGeom>
          <a:ln>
            <a:noFill/>
          </a:ln>
        </p:spPr>
      </p:pic>
      <p:sp>
        <p:nvSpPr>
          <p:cNvPr id="28" name="Rectangle 2"/>
          <p:cNvSpPr>
            <a:spLocks noGrp="1" noChangeArrowheads="1"/>
          </p:cNvSpPr>
          <p:nvPr>
            <p:ph type="ctrTitle"/>
          </p:nvPr>
        </p:nvSpPr>
        <p:spPr>
          <a:xfrm>
            <a:off x="920160" y="3305284"/>
            <a:ext cx="11968048" cy="1101600"/>
          </a:xfrm>
          <a:noFill/>
        </p:spPr>
        <p:txBody>
          <a:bodyPr lIns="0" tIns="0" rIns="0" anchor="b" anchorCtr="0"/>
          <a:lstStyle>
            <a:lvl1pPr>
              <a:lnSpc>
                <a:spcPct val="110000"/>
              </a:lnSpc>
              <a:defRPr sz="4320" b="0" kern="1200" cap="none" spc="0" baseline="0">
                <a:solidFill>
                  <a:schemeClr val="tx1"/>
                </a:solidFill>
                <a:latin typeface="+mj-lt"/>
                <a:cs typeface="Arial" pitchFamily="34" charset="0"/>
              </a:defRPr>
            </a:lvl1pPr>
          </a:lstStyle>
          <a:p>
            <a:r>
              <a:rPr lang="en-US"/>
              <a:t>Click to edit Master title style</a:t>
            </a:r>
            <a:endParaRPr lang="en-GB" dirty="0"/>
          </a:p>
        </p:txBody>
      </p:sp>
      <p:sp>
        <p:nvSpPr>
          <p:cNvPr id="29" name="Rectangle 3"/>
          <p:cNvSpPr>
            <a:spLocks noGrp="1" noChangeArrowheads="1"/>
          </p:cNvSpPr>
          <p:nvPr>
            <p:ph type="subTitle" idx="1"/>
          </p:nvPr>
        </p:nvSpPr>
        <p:spPr>
          <a:xfrm>
            <a:off x="920160" y="4567027"/>
            <a:ext cx="11971858" cy="899770"/>
          </a:xfrm>
        </p:spPr>
        <p:txBody>
          <a:bodyPr anchor="t" anchorCtr="0"/>
          <a:lstStyle>
            <a:lvl1pPr marL="0" indent="0">
              <a:lnSpc>
                <a:spcPct val="100000"/>
              </a:lnSpc>
              <a:spcBef>
                <a:spcPct val="0"/>
              </a:spcBef>
              <a:spcAft>
                <a:spcPts val="0"/>
              </a:spcAft>
              <a:buFont typeface="Wingdings" pitchFamily="2" charset="2"/>
              <a:buNone/>
              <a:defRPr sz="2400" baseline="0">
                <a:solidFill>
                  <a:schemeClr val="tx1"/>
                </a:solidFill>
                <a:latin typeface="+mn-lt"/>
                <a:cs typeface="Arial" pitchFamily="34" charset="0"/>
              </a:defRPr>
            </a:lvl1pPr>
          </a:lstStyle>
          <a:p>
            <a:r>
              <a:rPr lang="en-US"/>
              <a:t>Click to edit Master subtitle style</a:t>
            </a:r>
            <a:endParaRPr lang="en-GB" dirty="0"/>
          </a:p>
        </p:txBody>
      </p:sp>
      <p:sp>
        <p:nvSpPr>
          <p:cNvPr id="32" name="Text Placeholder 31"/>
          <p:cNvSpPr>
            <a:spLocks noGrp="1"/>
          </p:cNvSpPr>
          <p:nvPr>
            <p:ph type="body" sz="quarter" idx="10" hasCustomPrompt="1"/>
          </p:nvPr>
        </p:nvSpPr>
        <p:spPr>
          <a:xfrm>
            <a:off x="920161" y="5798504"/>
            <a:ext cx="9445345" cy="285120"/>
          </a:xfrm>
        </p:spPr>
        <p:txBody>
          <a:bodyPr anchor="t" anchorCtr="0"/>
          <a:lstStyle>
            <a:lvl1pPr>
              <a:lnSpc>
                <a:spcPct val="100000"/>
              </a:lnSpc>
              <a:buNone/>
              <a:defRPr sz="1680">
                <a:solidFill>
                  <a:schemeClr val="tx1"/>
                </a:solidFill>
                <a:latin typeface="ShellHeavy" panose="00000700000000000000" pitchFamily="2" charset="0"/>
              </a:defRPr>
            </a:lvl1pPr>
          </a:lstStyle>
          <a:p>
            <a:pPr lvl="0"/>
            <a:r>
              <a:rPr lang="en-GB" dirty="0"/>
              <a:t>Click to insert Author’s Name</a:t>
            </a:r>
          </a:p>
        </p:txBody>
      </p:sp>
      <p:sp>
        <p:nvSpPr>
          <p:cNvPr id="33" name="Text Placeholder 31"/>
          <p:cNvSpPr>
            <a:spLocks noGrp="1"/>
          </p:cNvSpPr>
          <p:nvPr>
            <p:ph type="body" sz="quarter" idx="11" hasCustomPrompt="1"/>
          </p:nvPr>
        </p:nvSpPr>
        <p:spPr>
          <a:xfrm>
            <a:off x="920161" y="6100699"/>
            <a:ext cx="9445345" cy="285120"/>
          </a:xfrm>
        </p:spPr>
        <p:txBody>
          <a:bodyPr anchor="t" anchorCtr="0"/>
          <a:lstStyle>
            <a:lvl1pPr>
              <a:lnSpc>
                <a:spcPct val="100000"/>
              </a:lnSpc>
              <a:buNone/>
              <a:defRPr sz="1680">
                <a:solidFill>
                  <a:schemeClr val="tx1"/>
                </a:solidFill>
                <a:latin typeface="ShellMedium" panose="00000600000000000000" pitchFamily="2" charset="0"/>
              </a:defRPr>
            </a:lvl1pPr>
          </a:lstStyle>
          <a:p>
            <a:pPr lvl="0"/>
            <a:r>
              <a:rPr lang="en-GB" dirty="0"/>
              <a:t>Click to insert Role in Organisation</a:t>
            </a:r>
          </a:p>
        </p:txBody>
      </p:sp>
      <p:sp>
        <p:nvSpPr>
          <p:cNvPr id="24" name="Text Box 11" descr="&lt;COMPANY_NAME&gt;&#10;"/>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6"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87"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09F2D13C-77B1-EE9F-8762-05F33A2675E3}"/>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020622356"/>
      </p:ext>
    </p:extLst>
  </p:cSld>
  <p:clrMapOvr>
    <a:masterClrMapping/>
  </p:clrMapOvr>
  <p:transition/>
  <p:hf sldNum="0" hdr="0" ftr="0" dt="0"/>
  <p:extLst>
    <p:ext uri="{DCECCB84-F9BA-43D5-87BE-67443E8EF086}">
      <p15:sldGuideLst xmlns:p15="http://schemas.microsoft.com/office/powerpoint/2012/main">
        <p15:guide id="4" pos="7357">
          <p15:clr>
            <a:srgbClr val="FBAE40"/>
          </p15:clr>
        </p15:guide>
        <p15:guide id="5" pos="1121">
          <p15:clr>
            <a:srgbClr val="FBAE40"/>
          </p15:clr>
        </p15:guide>
        <p15:guide id="6" orient="horz" pos="4074">
          <p15:clr>
            <a:srgbClr val="FBAE40"/>
          </p15:clr>
        </p15:guide>
        <p15:guide id="7"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880" dirty="0" smtClean="0">
                <a:latin typeface="+mj-lt"/>
              </a:defRPr>
            </a:lvl1pPr>
          </a:lstStyle>
          <a:p>
            <a:pPr lvl="0"/>
            <a:r>
              <a:rPr lang="en-US"/>
              <a:t>Click to edit Master title style</a:t>
            </a:r>
            <a:endParaRPr lang="en-GB" dirty="0"/>
          </a:p>
        </p:txBody>
      </p:sp>
      <p:sp>
        <p:nvSpPr>
          <p:cNvPr id="10" name="Content Placeholder 14"/>
          <p:cNvSpPr>
            <a:spLocks noGrp="1"/>
          </p:cNvSpPr>
          <p:nvPr>
            <p:ph sz="quarter" idx="13"/>
          </p:nvPr>
        </p:nvSpPr>
        <p:spPr>
          <a:xfrm>
            <a:off x="7766417" y="2023867"/>
            <a:ext cx="6248669" cy="5607564"/>
          </a:xfrm>
        </p:spPr>
        <p:txBody>
          <a:bodyPr/>
          <a:lstStyle>
            <a:lvl1pPr marL="0" indent="0">
              <a:lnSpc>
                <a:spcPct val="140000"/>
              </a:lnSpc>
              <a:spcAft>
                <a:spcPts val="0"/>
              </a:spcAft>
              <a:buClr>
                <a:schemeClr val="accent2"/>
              </a:buClr>
              <a:buSzPct val="85000"/>
              <a:buFont typeface="Wingdings" pitchFamily="2" charset="2"/>
              <a:buNone/>
              <a:defRPr sz="1680"/>
            </a:lvl1pPr>
            <a:lvl2pPr marL="211680" indent="-211680">
              <a:lnSpc>
                <a:spcPct val="140000"/>
              </a:lnSpc>
              <a:spcBef>
                <a:spcPts val="0"/>
              </a:spcBef>
              <a:spcAft>
                <a:spcPts val="0"/>
              </a:spcAft>
              <a:buClr>
                <a:schemeClr val="accent2"/>
              </a:buClr>
              <a:buSzPct val="75000"/>
              <a:buFont typeface="Wingdings" panose="05000000000000000000" pitchFamily="2" charset="2"/>
              <a:buChar char="¢"/>
              <a:defRPr sz="1680"/>
            </a:lvl2pPr>
            <a:lvl3pPr marL="425040" indent="-213360">
              <a:lnSpc>
                <a:spcPct val="140000"/>
              </a:lnSpc>
              <a:spcBef>
                <a:spcPts val="0"/>
              </a:spcBef>
              <a:spcAft>
                <a:spcPts val="0"/>
              </a:spcAft>
              <a:buClr>
                <a:schemeClr val="accent2"/>
              </a:buClr>
              <a:buFont typeface="Wingdings" panose="05000000000000000000" pitchFamily="2" charset="2"/>
              <a:buChar char=""/>
              <a:defRPr sz="1680"/>
            </a:lvl3pPr>
            <a:lvl4pPr marL="638400" indent="-213360">
              <a:lnSpc>
                <a:spcPct val="140000"/>
              </a:lnSpc>
              <a:spcBef>
                <a:spcPts val="0"/>
              </a:spcBef>
              <a:spcAft>
                <a:spcPts val="0"/>
              </a:spcAft>
              <a:buClr>
                <a:schemeClr val="tx1"/>
              </a:buClr>
              <a:buFont typeface="Wingdings" panose="05000000000000000000" pitchFamily="2" charset="2"/>
              <a:buChar char=""/>
              <a:defRPr sz="1680"/>
            </a:lvl4pPr>
            <a:lvl5pPr marL="821280" indent="-182880">
              <a:lnSpc>
                <a:spcPct val="140000"/>
              </a:lnSpc>
              <a:spcBef>
                <a:spcPts val="0"/>
              </a:spcBef>
              <a:spcAft>
                <a:spcPts val="0"/>
              </a:spcAft>
              <a:buClr>
                <a:schemeClr val="tx1"/>
              </a:buClr>
              <a:buFont typeface="Wingdings" panose="05000000000000000000" pitchFamily="2" charset="2"/>
              <a:buChar char=""/>
              <a:defRPr sz="1440"/>
            </a:lvl5pPr>
            <a:lvl6pPr marL="988920" indent="-167640">
              <a:lnSpc>
                <a:spcPct val="140000"/>
              </a:lnSpc>
              <a:spcBef>
                <a:spcPts val="0"/>
              </a:spcBef>
              <a:spcAft>
                <a:spcPts val="0"/>
              </a:spcAft>
              <a:buClr>
                <a:schemeClr val="tx1"/>
              </a:buClr>
              <a:buFont typeface="Wingdings" panose="05000000000000000000" pitchFamily="2" charset="2"/>
              <a:buChar char=""/>
              <a:tabLst/>
              <a:defRPr sz="132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43"/>
          <p:cNvSpPr>
            <a:spLocks noGrp="1"/>
          </p:cNvSpPr>
          <p:nvPr>
            <p:ph type="body" sz="quarter" idx="11"/>
          </p:nvPr>
        </p:nvSpPr>
        <p:spPr>
          <a:xfrm>
            <a:off x="918209" y="2023866"/>
            <a:ext cx="6254116" cy="5607565"/>
          </a:xfrm>
        </p:spPr>
        <p:txBody>
          <a:bodyPr/>
          <a:lstStyle>
            <a:lvl1pPr marL="0" indent="0">
              <a:lnSpc>
                <a:spcPct val="140000"/>
              </a:lnSpc>
              <a:spcAft>
                <a:spcPts val="0"/>
              </a:spcAft>
              <a:buClr>
                <a:schemeClr val="accent2"/>
              </a:buClr>
              <a:buSzPct val="85000"/>
              <a:buFont typeface="Wingdings" pitchFamily="2" charset="2"/>
              <a:buNone/>
              <a:defRPr sz="1680"/>
            </a:lvl1pPr>
            <a:lvl2pPr marL="211680" indent="-211680">
              <a:lnSpc>
                <a:spcPct val="140000"/>
              </a:lnSpc>
              <a:spcAft>
                <a:spcPts val="0"/>
              </a:spcAft>
              <a:buClr>
                <a:schemeClr val="accent2"/>
              </a:buClr>
              <a:buSzPct val="75000"/>
              <a:buFont typeface="Wingdings" panose="05000000000000000000" pitchFamily="2" charset="2"/>
              <a:buChar char="¢"/>
              <a:defRPr sz="1680"/>
            </a:lvl2pPr>
            <a:lvl3pPr marL="425040" indent="-213360">
              <a:lnSpc>
                <a:spcPct val="140000"/>
              </a:lnSpc>
              <a:spcAft>
                <a:spcPts val="0"/>
              </a:spcAft>
              <a:buClr>
                <a:schemeClr val="accent2"/>
              </a:buClr>
              <a:buFont typeface="Wingdings" panose="05000000000000000000" pitchFamily="2" charset="2"/>
              <a:buChar char=""/>
              <a:defRPr sz="1680"/>
            </a:lvl3pPr>
            <a:lvl4pPr marL="638400" indent="-213360">
              <a:lnSpc>
                <a:spcPct val="140000"/>
              </a:lnSpc>
              <a:spcAft>
                <a:spcPts val="0"/>
              </a:spcAft>
              <a:buClr>
                <a:schemeClr val="tx1"/>
              </a:buClr>
              <a:buFont typeface="Wingdings" panose="05000000000000000000" pitchFamily="2" charset="2"/>
              <a:buChar char=""/>
              <a:defRPr sz="1680"/>
            </a:lvl4pPr>
            <a:lvl5pPr marL="821280" indent="-182880">
              <a:lnSpc>
                <a:spcPct val="140000"/>
              </a:lnSpc>
              <a:spcBef>
                <a:spcPts val="0"/>
              </a:spcBef>
              <a:spcAft>
                <a:spcPts val="0"/>
              </a:spcAft>
              <a:buClr>
                <a:schemeClr val="tx1"/>
              </a:buClr>
              <a:buFont typeface="Wingdings" panose="05000000000000000000" pitchFamily="2" charset="2"/>
              <a:buChar char=""/>
              <a:defRPr sz="1440"/>
            </a:lvl5pPr>
            <a:lvl6pPr marL="988920" indent="-167640">
              <a:lnSpc>
                <a:spcPct val="140000"/>
              </a:lnSpc>
              <a:spcBef>
                <a:spcPts val="0"/>
              </a:spcBef>
              <a:spcAft>
                <a:spcPts val="0"/>
              </a:spcAft>
              <a:buClr>
                <a:schemeClr val="tx1"/>
              </a:buClr>
              <a:buFont typeface="Wingdings" panose="05000000000000000000" pitchFamily="2" charset="2"/>
              <a:buChar char=""/>
              <a:defRPr sz="132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8"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E9F1C59B-D63B-46E3-9FD0-E623A4A8BE67}"/>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066885825"/>
      </p:ext>
    </p:extLst>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Content">
    <p:spTree>
      <p:nvGrpSpPr>
        <p:cNvPr id="1" name=""/>
        <p:cNvGrpSpPr/>
        <p:nvPr/>
      </p:nvGrpSpPr>
      <p:grpSpPr>
        <a:xfrm>
          <a:off x="0" y="0"/>
          <a:ext cx="0" cy="0"/>
          <a:chOff x="0" y="0"/>
          <a:chExt cx="0" cy="0"/>
        </a:xfrm>
      </p:grpSpPr>
      <p:sp>
        <p:nvSpPr>
          <p:cNvPr id="9" name="Picture Placeholder 2"/>
          <p:cNvSpPr>
            <a:spLocks noGrp="1"/>
          </p:cNvSpPr>
          <p:nvPr>
            <p:ph type="pic" sz="quarter" idx="12"/>
          </p:nvPr>
        </p:nvSpPr>
        <p:spPr bwMode="auto">
          <a:xfrm>
            <a:off x="6056861" y="1"/>
            <a:ext cx="8573539" cy="8229599"/>
          </a:xfrm>
          <a:custGeom>
            <a:avLst/>
            <a:gdLst>
              <a:gd name="connsiteX0" fmla="*/ 0 w 7141676"/>
              <a:gd name="connsiteY0" fmla="*/ 0 h 6316132"/>
              <a:gd name="connsiteX1" fmla="*/ 7141676 w 7141676"/>
              <a:gd name="connsiteY1" fmla="*/ 0 h 6316132"/>
              <a:gd name="connsiteX2" fmla="*/ 7141676 w 7141676"/>
              <a:gd name="connsiteY2" fmla="*/ 6316132 h 6316132"/>
              <a:gd name="connsiteX3" fmla="*/ 0 w 7141676"/>
              <a:gd name="connsiteY3" fmla="*/ 6316132 h 6316132"/>
              <a:gd name="connsiteX4" fmla="*/ 0 w 7141676"/>
              <a:gd name="connsiteY4" fmla="*/ 0 h 6316132"/>
              <a:gd name="connsiteX0" fmla="*/ 2940 w 7144616"/>
              <a:gd name="connsiteY0" fmla="*/ 0 h 6316132"/>
              <a:gd name="connsiteX1" fmla="*/ 7144616 w 7144616"/>
              <a:gd name="connsiteY1" fmla="*/ 0 h 6316132"/>
              <a:gd name="connsiteX2" fmla="*/ 7144616 w 7144616"/>
              <a:gd name="connsiteY2" fmla="*/ 6316132 h 6316132"/>
              <a:gd name="connsiteX3" fmla="*/ 2940 w 7144616"/>
              <a:gd name="connsiteY3" fmla="*/ 6316132 h 6316132"/>
              <a:gd name="connsiteX4" fmla="*/ 0 w 7144616"/>
              <a:gd name="connsiteY4" fmla="*/ 5779942 h 6316132"/>
              <a:gd name="connsiteX5" fmla="*/ 2940 w 7144616"/>
              <a:gd name="connsiteY5" fmla="*/ 0 h 6316132"/>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2940 w 7144616"/>
              <a:gd name="connsiteY4" fmla="*/ 6316132 h 6316773"/>
              <a:gd name="connsiteX5" fmla="*/ 0 w 7144616"/>
              <a:gd name="connsiteY5" fmla="*/ 5779942 h 6316773"/>
              <a:gd name="connsiteX6" fmla="*/ 2940 w 7144616"/>
              <a:gd name="connsiteY6"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7008"/>
              <a:gd name="connsiteX1" fmla="*/ 7144616 w 7144616"/>
              <a:gd name="connsiteY1" fmla="*/ 0 h 6317008"/>
              <a:gd name="connsiteX2" fmla="*/ 7144616 w 7144616"/>
              <a:gd name="connsiteY2" fmla="*/ 6316132 h 6317008"/>
              <a:gd name="connsiteX3" fmla="*/ 537870 w 7144616"/>
              <a:gd name="connsiteY3" fmla="*/ 6316773 h 6317008"/>
              <a:gd name="connsiteX4" fmla="*/ 0 w 7144616"/>
              <a:gd name="connsiteY4" fmla="*/ 5779942 h 6317008"/>
              <a:gd name="connsiteX5" fmla="*/ 2940 w 7144616"/>
              <a:gd name="connsiteY5" fmla="*/ 0 h 6317008"/>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4616" h="6316773">
                <a:moveTo>
                  <a:pt x="2940" y="0"/>
                </a:moveTo>
                <a:lnTo>
                  <a:pt x="7144616" y="0"/>
                </a:lnTo>
                <a:lnTo>
                  <a:pt x="7144616" y="6316132"/>
                </a:lnTo>
                <a:lnTo>
                  <a:pt x="537870" y="6316773"/>
                </a:lnTo>
                <a:cubicBezTo>
                  <a:pt x="214457" y="6313295"/>
                  <a:pt x="5024" y="6140981"/>
                  <a:pt x="0" y="5779942"/>
                </a:cubicBezTo>
                <a:lnTo>
                  <a:pt x="2940" y="0"/>
                </a:lnTo>
                <a:close/>
              </a:path>
            </a:pathLst>
          </a:custGeom>
          <a:noFill/>
          <a:ln w="9525" algn="ctr">
            <a:noFill/>
            <a:miter lim="800000"/>
            <a:headEnd/>
            <a:tailEnd/>
          </a:ln>
        </p:spPr>
        <p:txBody>
          <a:bodyPr/>
          <a:lstStyle>
            <a:lvl1pPr>
              <a:defRPr sz="2560"/>
            </a:lvl1pPr>
          </a:lstStyle>
          <a:p>
            <a:r>
              <a:rPr lang="en-US"/>
              <a:t>Click icon to add picture</a:t>
            </a:r>
            <a:endParaRPr lang="en-GB" dirty="0"/>
          </a:p>
        </p:txBody>
      </p:sp>
      <p:sp>
        <p:nvSpPr>
          <p:cNvPr id="34" name="Rectangle 2"/>
          <p:cNvSpPr>
            <a:spLocks noGrp="1" noChangeArrowheads="1"/>
          </p:cNvSpPr>
          <p:nvPr>
            <p:ph type="title"/>
          </p:nvPr>
        </p:nvSpPr>
        <p:spPr bwMode="auto">
          <a:xfrm>
            <a:off x="609600" y="855361"/>
            <a:ext cx="5310293"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880" b="0" kern="1200" cap="none" baseline="0" noProof="0" dirty="0" smtClean="0">
                <a:solidFill>
                  <a:schemeClr val="tx1"/>
                </a:solidFill>
                <a:latin typeface="+mj-lt"/>
                <a:ea typeface="+mj-ea"/>
                <a:cs typeface="+mj-cs"/>
              </a:defRPr>
            </a:lvl1pPr>
          </a:lstStyle>
          <a:p>
            <a:pPr lvl="0"/>
            <a:r>
              <a:rPr lang="en-US"/>
              <a:t>Click to edit Master title style</a:t>
            </a:r>
            <a:endParaRPr lang="en-GB" dirty="0"/>
          </a:p>
        </p:txBody>
      </p:sp>
      <p:sp>
        <p:nvSpPr>
          <p:cNvPr id="12" name="Text Placeholder 43"/>
          <p:cNvSpPr>
            <a:spLocks noGrp="1"/>
          </p:cNvSpPr>
          <p:nvPr>
            <p:ph type="body" sz="quarter" idx="11"/>
          </p:nvPr>
        </p:nvSpPr>
        <p:spPr>
          <a:xfrm>
            <a:off x="918210" y="1998344"/>
            <a:ext cx="4595285" cy="5633087"/>
          </a:xfrm>
        </p:spPr>
        <p:txBody>
          <a:bodyPr/>
          <a:lstStyle>
            <a:lvl1pPr marL="0" indent="0">
              <a:spcAft>
                <a:spcPts val="0"/>
              </a:spcAft>
              <a:buClr>
                <a:schemeClr val="accent2"/>
              </a:buClr>
              <a:buSzPct val="85000"/>
              <a:buFont typeface="Wingdings" pitchFamily="2" charset="2"/>
              <a:buNone/>
              <a:defRPr sz="2160"/>
            </a:lvl1pPr>
            <a:lvl2pPr marL="276480" indent="-276480">
              <a:spcAft>
                <a:spcPts val="0"/>
              </a:spcAft>
              <a:buClr>
                <a:schemeClr val="accent2"/>
              </a:buClr>
              <a:buSzPct val="75000"/>
              <a:buFont typeface="Wingdings" panose="05000000000000000000" pitchFamily="2" charset="2"/>
              <a:buChar char=""/>
              <a:defRPr sz="2160"/>
            </a:lvl2pPr>
            <a:lvl3pPr marL="550800" indent="-274320">
              <a:spcAft>
                <a:spcPts val="0"/>
              </a:spcAft>
              <a:buClr>
                <a:schemeClr val="accent2"/>
              </a:buClr>
              <a:buFont typeface="Wingdings" panose="05000000000000000000" pitchFamily="2" charset="2"/>
              <a:buChar char=""/>
              <a:defRPr sz="2160"/>
            </a:lvl3pPr>
            <a:lvl4pPr marL="825120" indent="-274320">
              <a:spcBef>
                <a:spcPts val="0"/>
              </a:spcBef>
              <a:spcAft>
                <a:spcPts val="0"/>
              </a:spcAft>
              <a:buClr>
                <a:schemeClr val="tx1"/>
              </a:buClr>
              <a:buFont typeface="Wingdings" panose="05000000000000000000" pitchFamily="2" charset="2"/>
              <a:buChar char=""/>
              <a:defRPr sz="2160"/>
            </a:lvl4pPr>
            <a:lvl5pPr marL="1068960" indent="-243840">
              <a:spcBef>
                <a:spcPts val="0"/>
              </a:spcBef>
              <a:spcAft>
                <a:spcPts val="0"/>
              </a:spcAft>
              <a:buClr>
                <a:schemeClr val="tx1"/>
              </a:buClr>
              <a:buFont typeface="Wingdings" panose="05000000000000000000" pitchFamily="2" charset="2"/>
              <a:buChar char=""/>
              <a:defRPr sz="1920"/>
            </a:lvl5pPr>
            <a:lvl6pPr marL="1251840" indent="-182880">
              <a:spcBef>
                <a:spcPts val="0"/>
              </a:spcBef>
              <a:spcAft>
                <a:spcPts val="0"/>
              </a:spcAft>
              <a:buClr>
                <a:schemeClr val="tx1"/>
              </a:buClr>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8"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DB7E0726-D5A9-B443-12AC-181D49FAA2EF}"/>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445721088"/>
      </p:ext>
    </p:extLst>
  </p:cSld>
  <p:clrMapOvr>
    <a:masterClrMapping/>
  </p:clrMapOvr>
  <p:transition/>
  <p:hf sldNum="0" hdr="0" ftr="0" dt="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611175" y="7441283"/>
            <a:ext cx="6651661" cy="190146"/>
          </a:xfrm>
        </p:spPr>
        <p:txBody>
          <a:bodyPr wrap="square">
            <a:noAutofit/>
          </a:bodyPr>
          <a:lstStyle>
            <a:lvl1pPr>
              <a:defRPr sz="108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609601" y="855361"/>
            <a:ext cx="13405484" cy="90297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US" noProof="0"/>
              <a:t>Click to edit Master title style</a:t>
            </a:r>
            <a:endParaRPr lang="en-GB" noProof="0" dirty="0"/>
          </a:p>
        </p:txBody>
      </p:sp>
      <p:sp>
        <p:nvSpPr>
          <p:cNvPr id="40" name="Content Placeholder 51"/>
          <p:cNvSpPr>
            <a:spLocks noGrp="1"/>
          </p:cNvSpPr>
          <p:nvPr>
            <p:ph sz="quarter" idx="46" hasCustomPrompt="1"/>
          </p:nvPr>
        </p:nvSpPr>
        <p:spPr>
          <a:xfrm>
            <a:off x="609600" y="4939846"/>
            <a:ext cx="6562726"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42" name="Chart Placeholder 16"/>
          <p:cNvSpPr>
            <a:spLocks noGrp="1"/>
          </p:cNvSpPr>
          <p:nvPr>
            <p:ph type="chart" sz="quarter" idx="47"/>
          </p:nvPr>
        </p:nvSpPr>
        <p:spPr>
          <a:xfrm>
            <a:off x="609600" y="5347476"/>
            <a:ext cx="6562726"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100" name="Content Placeholder 51"/>
          <p:cNvSpPr>
            <a:spLocks noGrp="1"/>
          </p:cNvSpPr>
          <p:nvPr>
            <p:ph sz="quarter" idx="55" hasCustomPrompt="1"/>
          </p:nvPr>
        </p:nvSpPr>
        <p:spPr>
          <a:xfrm>
            <a:off x="609600" y="2136828"/>
            <a:ext cx="6562726"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609600" y="2544459"/>
            <a:ext cx="6562726"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105" name="Content Placeholder 51"/>
          <p:cNvSpPr>
            <a:spLocks noGrp="1"/>
          </p:cNvSpPr>
          <p:nvPr>
            <p:ph sz="quarter" idx="58" hasCustomPrompt="1"/>
          </p:nvPr>
        </p:nvSpPr>
        <p:spPr>
          <a:xfrm>
            <a:off x="7458076" y="4939846"/>
            <a:ext cx="6557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7" name="Chart Placeholder 16"/>
          <p:cNvSpPr>
            <a:spLocks noGrp="1"/>
          </p:cNvSpPr>
          <p:nvPr>
            <p:ph type="chart" sz="quarter" idx="59"/>
          </p:nvPr>
        </p:nvSpPr>
        <p:spPr>
          <a:xfrm>
            <a:off x="7458076" y="5347476"/>
            <a:ext cx="655701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110" name="Content Placeholder 51"/>
          <p:cNvSpPr>
            <a:spLocks noGrp="1"/>
          </p:cNvSpPr>
          <p:nvPr>
            <p:ph sz="quarter" idx="61" hasCustomPrompt="1"/>
          </p:nvPr>
        </p:nvSpPr>
        <p:spPr>
          <a:xfrm>
            <a:off x="7458076" y="2136828"/>
            <a:ext cx="6557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7458076" y="2544459"/>
            <a:ext cx="655701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29"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36"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5D395AE6-E1E5-E6C1-F075-DE564D8CF20F}"/>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593455670"/>
      </p:ext>
    </p:extLst>
  </p:cSld>
  <p:clrMapOvr>
    <a:masterClrMapping/>
  </p:clrMapOvr>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Graphs and Text">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611175" y="7441283"/>
            <a:ext cx="6651661" cy="190146"/>
          </a:xfrm>
        </p:spPr>
        <p:txBody>
          <a:bodyPr wrap="square">
            <a:noAutofit/>
          </a:bodyPr>
          <a:lstStyle>
            <a:lvl1pPr>
              <a:defRPr sz="108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609601" y="855361"/>
            <a:ext cx="13405484" cy="90297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US" noProof="0"/>
              <a:t>Click to edit Master title style</a:t>
            </a:r>
            <a:endParaRPr lang="en-GB" noProof="0" dirty="0"/>
          </a:p>
        </p:txBody>
      </p:sp>
      <p:sp>
        <p:nvSpPr>
          <p:cNvPr id="40" name="Content Placeholder 51"/>
          <p:cNvSpPr>
            <a:spLocks noGrp="1"/>
          </p:cNvSpPr>
          <p:nvPr>
            <p:ph sz="quarter" idx="46" hasCustomPrompt="1"/>
          </p:nvPr>
        </p:nvSpPr>
        <p:spPr>
          <a:xfrm>
            <a:off x="609600" y="4939846"/>
            <a:ext cx="6562726"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00" name="Content Placeholder 51"/>
          <p:cNvSpPr>
            <a:spLocks noGrp="1"/>
          </p:cNvSpPr>
          <p:nvPr>
            <p:ph sz="quarter" idx="55" hasCustomPrompt="1"/>
          </p:nvPr>
        </p:nvSpPr>
        <p:spPr>
          <a:xfrm>
            <a:off x="609600" y="2136828"/>
            <a:ext cx="6562726"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609600" y="2544459"/>
            <a:ext cx="6562726"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105" name="Content Placeholder 51"/>
          <p:cNvSpPr>
            <a:spLocks noGrp="1"/>
          </p:cNvSpPr>
          <p:nvPr>
            <p:ph sz="quarter" idx="58" hasCustomPrompt="1"/>
          </p:nvPr>
        </p:nvSpPr>
        <p:spPr>
          <a:xfrm>
            <a:off x="7458076" y="4939846"/>
            <a:ext cx="6557010" cy="281552"/>
          </a:xfrm>
        </p:spPr>
        <p:txBody>
          <a:bodyPr vert="horz" wrap="square" lIns="0" tIns="0" rIns="0" bIns="0" rtlCol="0">
            <a:spAutoFit/>
          </a:bodyPr>
          <a:lstStyle>
            <a:lvl1pPr marL="0" indent="0" algn="l" defTabSz="1463004" rtl="0" eaLnBrk="1" latinLnBrk="0" hangingPunct="1">
              <a:lnSpc>
                <a:spcPct val="119000"/>
              </a:lnSpc>
              <a:spcBef>
                <a:spcPts val="0"/>
              </a:spcBef>
              <a:spcAft>
                <a:spcPts val="0"/>
              </a:spcAft>
              <a:buClr>
                <a:srgbClr val="F7D117"/>
              </a:buClr>
              <a:buSzPct val="120000"/>
              <a:buFont typeface="Wingdings" pitchFamily="2" charset="2"/>
              <a:buNone/>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10" name="Content Placeholder 51"/>
          <p:cNvSpPr>
            <a:spLocks noGrp="1"/>
          </p:cNvSpPr>
          <p:nvPr>
            <p:ph sz="quarter" idx="61" hasCustomPrompt="1"/>
          </p:nvPr>
        </p:nvSpPr>
        <p:spPr>
          <a:xfrm>
            <a:off x="7458076" y="2136828"/>
            <a:ext cx="6557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7458076" y="2544459"/>
            <a:ext cx="655701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29"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36"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19" name="Content Placeholder 9"/>
          <p:cNvSpPr>
            <a:spLocks noGrp="1"/>
          </p:cNvSpPr>
          <p:nvPr>
            <p:ph sz="quarter" idx="11"/>
          </p:nvPr>
        </p:nvSpPr>
        <p:spPr>
          <a:xfrm>
            <a:off x="611175" y="5413058"/>
            <a:ext cx="6561151"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9"/>
          <p:cNvSpPr>
            <a:spLocks noGrp="1"/>
          </p:cNvSpPr>
          <p:nvPr>
            <p:ph sz="quarter" idx="63"/>
          </p:nvPr>
        </p:nvSpPr>
        <p:spPr>
          <a:xfrm>
            <a:off x="7458076" y="5413058"/>
            <a:ext cx="6561151"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extBox 1" descr="CONFIDENTIAL_TAG_0xFFEE">
            <a:extLst>
              <a:ext uri="{FF2B5EF4-FFF2-40B4-BE49-F238E27FC236}">
                <a16:creationId xmlns:a16="http://schemas.microsoft.com/office/drawing/2014/main" id="{B3205BB7-87B0-FA6A-AA4B-49358581FD9A}"/>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636565668"/>
      </p:ext>
    </p:extLst>
  </p:cSld>
  <p:clrMapOvr>
    <a:masterClrMapping/>
  </p:clrMapOvr>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Graphs and Text">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611175" y="7441283"/>
            <a:ext cx="6651661" cy="190146"/>
          </a:xfrm>
        </p:spPr>
        <p:txBody>
          <a:bodyPr wrap="square">
            <a:noAutofit/>
          </a:bodyPr>
          <a:lstStyle>
            <a:lvl1pPr>
              <a:defRPr sz="108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609601" y="855361"/>
            <a:ext cx="13405484" cy="90297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mj-lt"/>
              </a:defRPr>
            </a:lvl1pPr>
          </a:lstStyle>
          <a:p>
            <a:pPr lvl="0"/>
            <a:r>
              <a:rPr lang="en-US" noProof="0"/>
              <a:t>Click to edit Master title style</a:t>
            </a:r>
            <a:endParaRPr lang="en-GB" noProof="0" dirty="0"/>
          </a:p>
        </p:txBody>
      </p:sp>
      <p:sp>
        <p:nvSpPr>
          <p:cNvPr id="40" name="Content Placeholder 51"/>
          <p:cNvSpPr>
            <a:spLocks noGrp="1"/>
          </p:cNvSpPr>
          <p:nvPr>
            <p:ph sz="quarter" idx="46" hasCustomPrompt="1"/>
          </p:nvPr>
        </p:nvSpPr>
        <p:spPr>
          <a:xfrm>
            <a:off x="609599" y="4939846"/>
            <a:ext cx="3128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00" name="Content Placeholder 51"/>
          <p:cNvSpPr>
            <a:spLocks noGrp="1"/>
          </p:cNvSpPr>
          <p:nvPr>
            <p:ph sz="quarter" idx="55" hasCustomPrompt="1"/>
          </p:nvPr>
        </p:nvSpPr>
        <p:spPr>
          <a:xfrm>
            <a:off x="609599" y="2136828"/>
            <a:ext cx="3128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02" name="Chart Placeholder 16"/>
          <p:cNvSpPr>
            <a:spLocks noGrp="1"/>
          </p:cNvSpPr>
          <p:nvPr>
            <p:ph type="chart" sz="quarter" idx="56"/>
          </p:nvPr>
        </p:nvSpPr>
        <p:spPr>
          <a:xfrm>
            <a:off x="609599" y="2544459"/>
            <a:ext cx="312801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105" name="Content Placeholder 51"/>
          <p:cNvSpPr>
            <a:spLocks noGrp="1"/>
          </p:cNvSpPr>
          <p:nvPr>
            <p:ph sz="quarter" idx="58" hasCustomPrompt="1"/>
          </p:nvPr>
        </p:nvSpPr>
        <p:spPr>
          <a:xfrm>
            <a:off x="7482643" y="4939846"/>
            <a:ext cx="3127680" cy="281552"/>
          </a:xfrm>
        </p:spPr>
        <p:txBody>
          <a:bodyPr vert="horz" wrap="square" lIns="0" tIns="0" rIns="0" bIns="0" rtlCol="0">
            <a:spAutoFit/>
          </a:bodyPr>
          <a:lstStyle>
            <a:lvl1pPr marL="0" indent="0" algn="l" defTabSz="1463004" rtl="0" eaLnBrk="1" latinLnBrk="0" hangingPunct="1">
              <a:lnSpc>
                <a:spcPct val="119000"/>
              </a:lnSpc>
              <a:spcBef>
                <a:spcPts val="0"/>
              </a:spcBef>
              <a:spcAft>
                <a:spcPts val="0"/>
              </a:spcAft>
              <a:buClr>
                <a:srgbClr val="F7D117"/>
              </a:buClr>
              <a:buSzPct val="120000"/>
              <a:buFont typeface="Wingdings" pitchFamily="2" charset="2"/>
              <a:buNone/>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110" name="Content Placeholder 51"/>
          <p:cNvSpPr>
            <a:spLocks noGrp="1"/>
          </p:cNvSpPr>
          <p:nvPr>
            <p:ph sz="quarter" idx="61" hasCustomPrompt="1"/>
          </p:nvPr>
        </p:nvSpPr>
        <p:spPr>
          <a:xfrm>
            <a:off x="7482643" y="2136828"/>
            <a:ext cx="312768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112" name="Chart Placeholder 16"/>
          <p:cNvSpPr>
            <a:spLocks noGrp="1"/>
          </p:cNvSpPr>
          <p:nvPr>
            <p:ph type="chart" sz="quarter" idx="62"/>
          </p:nvPr>
        </p:nvSpPr>
        <p:spPr>
          <a:xfrm>
            <a:off x="7482643" y="2544459"/>
            <a:ext cx="312768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29"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36"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19" name="Content Placeholder 9"/>
          <p:cNvSpPr>
            <a:spLocks noGrp="1"/>
          </p:cNvSpPr>
          <p:nvPr>
            <p:ph sz="quarter" idx="11"/>
          </p:nvPr>
        </p:nvSpPr>
        <p:spPr>
          <a:xfrm>
            <a:off x="611174" y="5413058"/>
            <a:ext cx="3127260"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9"/>
          <p:cNvSpPr>
            <a:spLocks noGrp="1"/>
          </p:cNvSpPr>
          <p:nvPr>
            <p:ph sz="quarter" idx="63"/>
          </p:nvPr>
        </p:nvSpPr>
        <p:spPr>
          <a:xfrm>
            <a:off x="7482641" y="5413058"/>
            <a:ext cx="3129655"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51"/>
          <p:cNvSpPr>
            <a:spLocks noGrp="1"/>
          </p:cNvSpPr>
          <p:nvPr>
            <p:ph sz="quarter" idx="64" hasCustomPrompt="1"/>
          </p:nvPr>
        </p:nvSpPr>
        <p:spPr>
          <a:xfrm>
            <a:off x="4043491" y="4939846"/>
            <a:ext cx="3128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22" name="Content Placeholder 51"/>
          <p:cNvSpPr>
            <a:spLocks noGrp="1"/>
          </p:cNvSpPr>
          <p:nvPr>
            <p:ph sz="quarter" idx="65" hasCustomPrompt="1"/>
          </p:nvPr>
        </p:nvSpPr>
        <p:spPr>
          <a:xfrm>
            <a:off x="4043491" y="2136828"/>
            <a:ext cx="312801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23" name="Chart Placeholder 16"/>
          <p:cNvSpPr>
            <a:spLocks noGrp="1"/>
          </p:cNvSpPr>
          <p:nvPr>
            <p:ph type="chart" sz="quarter" idx="66"/>
          </p:nvPr>
        </p:nvSpPr>
        <p:spPr>
          <a:xfrm>
            <a:off x="4043491" y="2544459"/>
            <a:ext cx="312801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24" name="Content Placeholder 9"/>
          <p:cNvSpPr>
            <a:spLocks noGrp="1"/>
          </p:cNvSpPr>
          <p:nvPr>
            <p:ph sz="quarter" idx="67"/>
          </p:nvPr>
        </p:nvSpPr>
        <p:spPr>
          <a:xfrm>
            <a:off x="4045066" y="5413058"/>
            <a:ext cx="3127260"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7" name="Content Placeholder 51"/>
          <p:cNvSpPr>
            <a:spLocks noGrp="1"/>
          </p:cNvSpPr>
          <p:nvPr>
            <p:ph sz="quarter" idx="68" hasCustomPrompt="1"/>
          </p:nvPr>
        </p:nvSpPr>
        <p:spPr>
          <a:xfrm>
            <a:off x="10885432" y="4939846"/>
            <a:ext cx="3127680" cy="281552"/>
          </a:xfrm>
        </p:spPr>
        <p:txBody>
          <a:bodyPr vert="horz" wrap="square" lIns="0" tIns="0" rIns="0" bIns="0" rtlCol="0">
            <a:spAutoFit/>
          </a:bodyPr>
          <a:lstStyle>
            <a:lvl1pPr marL="0" indent="0" algn="l" defTabSz="1463004" rtl="0" eaLnBrk="1" latinLnBrk="0" hangingPunct="1">
              <a:lnSpc>
                <a:spcPct val="119000"/>
              </a:lnSpc>
              <a:spcBef>
                <a:spcPts val="0"/>
              </a:spcBef>
              <a:spcAft>
                <a:spcPts val="0"/>
              </a:spcAft>
              <a:buClr>
                <a:srgbClr val="F7D117"/>
              </a:buClr>
              <a:buSzPct val="120000"/>
              <a:buFont typeface="Wingdings" pitchFamily="2" charset="2"/>
              <a:buNone/>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Subtitle appears here</a:t>
            </a:r>
          </a:p>
        </p:txBody>
      </p:sp>
      <p:sp>
        <p:nvSpPr>
          <p:cNvPr id="48" name="Content Placeholder 51"/>
          <p:cNvSpPr>
            <a:spLocks noGrp="1"/>
          </p:cNvSpPr>
          <p:nvPr>
            <p:ph sz="quarter" idx="69" hasCustomPrompt="1"/>
          </p:nvPr>
        </p:nvSpPr>
        <p:spPr>
          <a:xfrm>
            <a:off x="10885432" y="2136828"/>
            <a:ext cx="3127680" cy="281552"/>
          </a:xfrm>
        </p:spPr>
        <p:txBody>
          <a:bodyPr vert="horz" wrap="square" lIns="0" tIns="0" rIns="0" bIns="0" rtlCol="0">
            <a:spAutoFit/>
          </a:bodyPr>
          <a:lstStyle>
            <a:lvl1pPr>
              <a:lnSpc>
                <a:spcPct val="100000"/>
              </a:lnSpc>
              <a:defRPr lang="nl-NL" sz="1680" kern="1200" cap="none" baseline="0" dirty="0">
                <a:solidFill>
                  <a:schemeClr val="tx1"/>
                </a:solidFill>
                <a:latin typeface="ShellHeavy" panose="00000700000000000000" pitchFamily="2" charset="0"/>
                <a:ea typeface="+mn-ea"/>
                <a:cs typeface="+mn-cs"/>
              </a:defRPr>
            </a:lvl1pPr>
          </a:lstStyle>
          <a:p>
            <a:pPr marL="0" lvl="0" indent="0" algn="l" defTabSz="1463004"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sp>
        <p:nvSpPr>
          <p:cNvPr id="49" name="Chart Placeholder 16"/>
          <p:cNvSpPr>
            <a:spLocks noGrp="1"/>
          </p:cNvSpPr>
          <p:nvPr>
            <p:ph type="chart" sz="quarter" idx="70"/>
          </p:nvPr>
        </p:nvSpPr>
        <p:spPr>
          <a:xfrm>
            <a:off x="10885432" y="2544459"/>
            <a:ext cx="3127680" cy="1948369"/>
          </a:xfrm>
        </p:spPr>
        <p:txBody>
          <a:bodyPr>
            <a:normAutofit/>
          </a:bodyPr>
          <a:lstStyle>
            <a:lvl1pPr>
              <a:defRPr sz="1680">
                <a:solidFill>
                  <a:schemeClr val="tx1"/>
                </a:solidFill>
                <a:latin typeface="+mn-lt"/>
              </a:defRPr>
            </a:lvl1pPr>
          </a:lstStyle>
          <a:p>
            <a:r>
              <a:rPr lang="en-US"/>
              <a:t>Click icon to add chart</a:t>
            </a:r>
            <a:endParaRPr lang="en-GB" dirty="0"/>
          </a:p>
        </p:txBody>
      </p:sp>
      <p:sp>
        <p:nvSpPr>
          <p:cNvPr id="50" name="Content Placeholder 9"/>
          <p:cNvSpPr>
            <a:spLocks noGrp="1"/>
          </p:cNvSpPr>
          <p:nvPr>
            <p:ph sz="quarter" idx="71"/>
          </p:nvPr>
        </p:nvSpPr>
        <p:spPr>
          <a:xfrm>
            <a:off x="10885429" y="5413058"/>
            <a:ext cx="3129655" cy="1882786"/>
          </a:xfrm>
        </p:spPr>
        <p:txBody>
          <a:bodyPr/>
          <a:lstStyle>
            <a:lvl1pPr marL="0" indent="0" defTabSz="429250">
              <a:lnSpc>
                <a:spcPct val="140000"/>
              </a:lnSpc>
              <a:spcBef>
                <a:spcPts val="0"/>
              </a:spcBef>
              <a:defRPr sz="1680"/>
            </a:lvl1pPr>
            <a:lvl2pPr marL="276480" indent="-276480" defTabSz="429250">
              <a:lnSpc>
                <a:spcPct val="140000"/>
              </a:lnSpc>
              <a:spcBef>
                <a:spcPts val="0"/>
              </a:spcBef>
              <a:defRPr sz="1680"/>
            </a:lvl2pPr>
            <a:lvl3pPr marL="550800" indent="-274320" defTabSz="429250">
              <a:lnSpc>
                <a:spcPct val="140000"/>
              </a:lnSpc>
              <a:spcBef>
                <a:spcPts val="0"/>
              </a:spcBef>
              <a:buClr>
                <a:schemeClr val="accent2"/>
              </a:buClr>
              <a:buSzPct val="100000"/>
              <a:buFont typeface="Wingdings" panose="05000000000000000000" pitchFamily="2" charset="2"/>
              <a:buChar char=""/>
              <a:defRPr sz="1680"/>
            </a:lvl3pPr>
            <a:lvl4pPr marL="825120" indent="-274320" defTabSz="429250">
              <a:lnSpc>
                <a:spcPct val="140000"/>
              </a:lnSpc>
              <a:spcBef>
                <a:spcPts val="0"/>
              </a:spcBef>
              <a:buClr>
                <a:schemeClr val="tx1"/>
              </a:buClr>
              <a:buSzPct val="100000"/>
              <a:buFont typeface="Wingdings" panose="05000000000000000000" pitchFamily="2" charset="2"/>
              <a:buChar char=""/>
              <a:defRPr sz="1440"/>
            </a:lvl4pPr>
            <a:lvl5pPr marL="1068960" indent="-243840" defTabSz="429250">
              <a:lnSpc>
                <a:spcPct val="140000"/>
              </a:lnSpc>
              <a:spcBef>
                <a:spcPts val="0"/>
              </a:spcBef>
              <a:buClr>
                <a:schemeClr val="tx1"/>
              </a:buClr>
              <a:buSzPct val="100000"/>
              <a:buFont typeface="Wingdings" panose="05000000000000000000" pitchFamily="2" charset="2"/>
              <a:buChar char=""/>
              <a:defRPr sz="1320"/>
            </a:lvl5pPr>
            <a:lvl6pPr marL="1251840" indent="-182880" defTabSz="429250">
              <a:lnSpc>
                <a:spcPct val="140000"/>
              </a:lnSpc>
              <a:buClr>
                <a:schemeClr val="tx1"/>
              </a:buClr>
              <a:buSzPct val="100000"/>
              <a:buFont typeface="Wingdings" panose="05000000000000000000" pitchFamily="2" charset="2"/>
              <a:buChar char=""/>
              <a:defRPr sz="126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extBox 1" descr="CONFIDENTIAL_TAG_0xFFEE">
            <a:extLst>
              <a:ext uri="{FF2B5EF4-FFF2-40B4-BE49-F238E27FC236}">
                <a16:creationId xmlns:a16="http://schemas.microsoft.com/office/drawing/2014/main" id="{97C4CD27-C974-522C-D737-E57D7E619098}"/>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4181137161"/>
      </p:ext>
    </p:extLst>
  </p:cSld>
  <p:clrMapOvr>
    <a:masterClrMapping/>
  </p:clrMapOvr>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01" name="Picture 100"/>
          <p:cNvPicPr>
            <a:picLocks noChangeAspect="1"/>
          </p:cNvPicPr>
          <p:nvPr/>
        </p:nvPicPr>
        <p:blipFill rotWithShape="1">
          <a:blip r:embed="rId2">
            <a:extLst>
              <a:ext uri="{28A0092B-C50C-407E-A947-70E740481C1C}">
                <a14:useLocalDpi xmlns:a14="http://schemas.microsoft.com/office/drawing/2010/main" val="0"/>
              </a:ext>
            </a:extLst>
          </a:blip>
          <a:srcRect l="4658" t="3243" r="26982"/>
          <a:stretch/>
        </p:blipFill>
        <p:spPr>
          <a:xfrm flipH="1">
            <a:off x="0" y="0"/>
            <a:ext cx="9680885" cy="8229600"/>
          </a:xfrm>
          <a:prstGeom prst="rect">
            <a:avLst/>
          </a:prstGeom>
        </p:spPr>
      </p:pic>
      <p:sp>
        <p:nvSpPr>
          <p:cNvPr id="18" name="Title 1"/>
          <p:cNvSpPr>
            <a:spLocks noGrp="1"/>
          </p:cNvSpPr>
          <p:nvPr>
            <p:ph type="title"/>
          </p:nvPr>
        </p:nvSpPr>
        <p:spPr>
          <a:xfrm>
            <a:off x="9121825" y="5791200"/>
            <a:ext cx="4893047" cy="1075154"/>
          </a:xfrm>
          <a:prstGeom prst="rect">
            <a:avLst/>
          </a:prstGeom>
        </p:spPr>
        <p:txBody>
          <a:bodyPr lIns="0" tIns="0" rIns="0" bIns="0"/>
          <a:lstStyle>
            <a:lvl1pPr algn="l">
              <a:defRPr sz="1920" b="0" cap="none" baseline="0">
                <a:solidFill>
                  <a:schemeClr val="tx1"/>
                </a:solidFill>
                <a:latin typeface="+mn-lt"/>
              </a:defRPr>
            </a:lvl1pPr>
          </a:lstStyle>
          <a:p>
            <a:r>
              <a:rPr lang="en-US"/>
              <a:t>Click to edit Master title style</a:t>
            </a:r>
            <a:endParaRPr lang="en-GB" dirty="0"/>
          </a:p>
        </p:txBody>
      </p:sp>
      <p:sp>
        <p:nvSpPr>
          <p:cNvPr id="25" name="Text Placeholder 2"/>
          <p:cNvSpPr>
            <a:spLocks noGrp="1"/>
          </p:cNvSpPr>
          <p:nvPr>
            <p:ph type="body" idx="1"/>
          </p:nvPr>
        </p:nvSpPr>
        <p:spPr>
          <a:xfrm>
            <a:off x="9121825" y="3910230"/>
            <a:ext cx="4893047" cy="1810633"/>
          </a:xfrm>
          <a:prstGeom prst="rect">
            <a:avLst/>
          </a:prstGeom>
        </p:spPr>
        <p:txBody>
          <a:bodyPr lIns="0" tIns="0" rIns="0" bIns="0" anchor="t" anchorCtr="0"/>
          <a:lstStyle>
            <a:lvl1pPr marL="0" indent="0">
              <a:lnSpc>
                <a:spcPct val="100000"/>
              </a:lnSpc>
              <a:spcAft>
                <a:spcPts val="0"/>
              </a:spcAft>
              <a:buNone/>
              <a:defRPr sz="3840" b="0" cap="none" baseline="0">
                <a:solidFill>
                  <a:schemeClr val="tx1"/>
                </a:solidFill>
                <a:latin typeface="+mj-lt"/>
              </a:defRPr>
            </a:lvl1pPr>
            <a:lvl2pPr marL="731502" indent="0">
              <a:buNone/>
              <a:defRPr sz="2880"/>
            </a:lvl2pPr>
            <a:lvl3pPr marL="1463004" indent="0">
              <a:buNone/>
              <a:defRPr sz="2560"/>
            </a:lvl3pPr>
            <a:lvl4pPr marL="2194505" indent="0">
              <a:buNone/>
              <a:defRPr sz="2240"/>
            </a:lvl4pPr>
            <a:lvl5pPr marL="2926007" indent="0">
              <a:buNone/>
              <a:defRPr sz="2240"/>
            </a:lvl5pPr>
            <a:lvl6pPr marL="3657509" indent="0">
              <a:buNone/>
              <a:defRPr sz="2240"/>
            </a:lvl6pPr>
            <a:lvl7pPr marL="4389011" indent="0">
              <a:buNone/>
              <a:defRPr sz="2240"/>
            </a:lvl7pPr>
            <a:lvl8pPr marL="5120512" indent="0">
              <a:buNone/>
              <a:defRPr sz="2240"/>
            </a:lvl8pPr>
            <a:lvl9pPr marL="5852014" indent="0">
              <a:buNone/>
              <a:defRPr sz="2240"/>
            </a:lvl9pPr>
          </a:lstStyle>
          <a:p>
            <a:pPr lvl="0"/>
            <a:r>
              <a:rPr lang="en-US"/>
              <a:t>Click to edit Master text styles</a:t>
            </a:r>
          </a:p>
        </p:txBody>
      </p:sp>
      <p:sp>
        <p:nvSpPr>
          <p:cNvPr id="34" name="Text Placeholder 13"/>
          <p:cNvSpPr>
            <a:spLocks noGrp="1"/>
          </p:cNvSpPr>
          <p:nvPr>
            <p:ph type="body" sz="quarter" idx="13" hasCustomPrompt="1"/>
          </p:nvPr>
        </p:nvSpPr>
        <p:spPr bwMode="gray">
          <a:xfrm>
            <a:off x="9143993" y="2290179"/>
            <a:ext cx="3269584" cy="1348666"/>
          </a:xfrm>
          <a:prstGeom prst="rect">
            <a:avLst/>
          </a:prstGeom>
        </p:spPr>
        <p:txBody>
          <a:bodyPr lIns="0" tIns="0" rIns="0" bIns="0"/>
          <a:lstStyle>
            <a:lvl1pPr marL="0" algn="l" defTabSz="1463004" rtl="0" eaLnBrk="1" latinLnBrk="0" hangingPunct="1">
              <a:lnSpc>
                <a:spcPct val="100000"/>
              </a:lnSpc>
              <a:buClr>
                <a:srgbClr val="DD1D21"/>
              </a:buClr>
              <a:buSzPct val="85000"/>
              <a:buNone/>
              <a:tabLst>
                <a:tab pos="1297306" algn="l"/>
              </a:tabLst>
              <a:defRPr lang="en-GB" sz="8760" kern="10000" spc="-720" baseline="0" dirty="0">
                <a:ln w="3175">
                  <a:noFill/>
                </a:ln>
                <a:solidFill>
                  <a:schemeClr val="accent2"/>
                </a:solidFill>
                <a:latin typeface="ShellHeavy" panose="00000700000000000000" pitchFamily="2" charset="0"/>
                <a:ea typeface="ShellHeavy" panose="00000700000000000000" pitchFamily="2" charset="0"/>
                <a:cs typeface="ShellHeavy" panose="00000700000000000000" pitchFamily="2" charset="0"/>
              </a:defRPr>
            </a:lvl1pPr>
          </a:lstStyle>
          <a:p>
            <a:pPr lvl="0"/>
            <a:r>
              <a:rPr lang="en-GB" dirty="0"/>
              <a:t>0.1</a:t>
            </a:r>
          </a:p>
        </p:txBody>
      </p:sp>
      <p:sp>
        <p:nvSpPr>
          <p:cNvPr id="14"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5" name="Text Box 11" descr="&lt;COMPANY_NAME&gt;"/>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21"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F27B6A4C-A6AE-181E-71C4-4B8A388BE43F}"/>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148614995"/>
      </p:ext>
    </p:extLst>
  </p:cSld>
  <p:clrMapOvr>
    <a:masterClrMapping/>
  </p:clrMapOvr>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6" name="Rectangle 15"/>
          <p:cNvSpPr/>
          <p:nvPr/>
        </p:nvSpPr>
        <p:spPr bwMode="gray">
          <a:xfrm>
            <a:off x="-4854" y="579723"/>
            <a:ext cx="1673276" cy="221462"/>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2160" dirty="0"/>
          </a:p>
        </p:txBody>
      </p:sp>
      <p:sp>
        <p:nvSpPr>
          <p:cNvPr id="32" name="Rectangle 31"/>
          <p:cNvSpPr/>
          <p:nvPr/>
        </p:nvSpPr>
        <p:spPr bwMode="white">
          <a:xfrm>
            <a:off x="601927" y="586722"/>
            <a:ext cx="1573310" cy="1425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dirty="0"/>
          </a:p>
        </p:txBody>
      </p:sp>
      <p:sp>
        <p:nvSpPr>
          <p:cNvPr id="21"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13" name="Picture Placeholder 2"/>
          <p:cNvSpPr>
            <a:spLocks noGrp="1"/>
          </p:cNvSpPr>
          <p:nvPr>
            <p:ph type="pic" sz="quarter" idx="12"/>
          </p:nvPr>
        </p:nvSpPr>
        <p:spPr bwMode="auto">
          <a:xfrm>
            <a:off x="6694170" y="1"/>
            <a:ext cx="7939498" cy="8229599"/>
          </a:xfrm>
          <a:prstGeom prst="rect">
            <a:avLst/>
          </a:prstGeom>
          <a:noFill/>
          <a:ln w="9525" algn="ctr">
            <a:noFill/>
            <a:miter lim="800000"/>
            <a:headEnd/>
            <a:tailEnd/>
          </a:ln>
        </p:spPr>
        <p:txBody>
          <a:bodyPr/>
          <a:lstStyle>
            <a:lvl1pPr>
              <a:defRPr sz="2560"/>
            </a:lvl1pPr>
          </a:lstStyle>
          <a:p>
            <a:r>
              <a:rPr lang="en-US"/>
              <a:t>Click icon to add picture</a:t>
            </a:r>
            <a:endParaRPr lang="en-GB" dirty="0"/>
          </a:p>
        </p:txBody>
      </p:sp>
      <p:sp>
        <p:nvSpPr>
          <p:cNvPr id="17" name="Rectangle 2"/>
          <p:cNvSpPr>
            <a:spLocks noGrp="1" noChangeArrowheads="1"/>
          </p:cNvSpPr>
          <p:nvPr>
            <p:ph type="ctrTitle"/>
          </p:nvPr>
        </p:nvSpPr>
        <p:spPr>
          <a:xfrm>
            <a:off x="918210" y="3910228"/>
            <a:ext cx="4879850" cy="1810633"/>
          </a:xfrm>
          <a:noFill/>
        </p:spPr>
        <p:txBody>
          <a:bodyPr lIns="0" tIns="0" rIns="0"/>
          <a:lstStyle>
            <a:lvl1pPr>
              <a:defRPr sz="3840" kern="1200" cap="none" spc="0" baseline="0">
                <a:solidFill>
                  <a:schemeClr val="tx1"/>
                </a:solidFill>
                <a:latin typeface="+mj-lt"/>
                <a:cs typeface="Arial" pitchFamily="34" charset="0"/>
              </a:defRPr>
            </a:lvl1pPr>
          </a:lstStyle>
          <a:p>
            <a:r>
              <a:rPr lang="en-US"/>
              <a:t>Click to edit Master title style</a:t>
            </a:r>
            <a:endParaRPr lang="en-GB" dirty="0"/>
          </a:p>
        </p:txBody>
      </p:sp>
      <p:sp>
        <p:nvSpPr>
          <p:cNvPr id="19" name="Rectangle 3"/>
          <p:cNvSpPr>
            <a:spLocks noGrp="1" noChangeArrowheads="1"/>
          </p:cNvSpPr>
          <p:nvPr>
            <p:ph type="subTitle" idx="1"/>
          </p:nvPr>
        </p:nvSpPr>
        <p:spPr>
          <a:xfrm>
            <a:off x="927588" y="5791903"/>
            <a:ext cx="4879850" cy="1074451"/>
          </a:xfrm>
        </p:spPr>
        <p:txBody>
          <a:bodyPr/>
          <a:lstStyle>
            <a:lvl1pPr marL="0" indent="0">
              <a:lnSpc>
                <a:spcPct val="90000"/>
              </a:lnSpc>
              <a:spcBef>
                <a:spcPct val="0"/>
              </a:spcBef>
              <a:spcAft>
                <a:spcPts val="0"/>
              </a:spcAft>
              <a:buFont typeface="Wingdings" pitchFamily="2" charset="2"/>
              <a:buNone/>
              <a:defRPr lang="en-GB" sz="1920" kern="1200" baseline="0" dirty="0">
                <a:solidFill>
                  <a:schemeClr val="tx1"/>
                </a:solidFill>
                <a:latin typeface="+mn-lt"/>
                <a:ea typeface="+mn-ea"/>
                <a:cs typeface="+mn-cs"/>
              </a:defRPr>
            </a:lvl1pPr>
          </a:lstStyle>
          <a:p>
            <a:r>
              <a:rPr lang="en-US"/>
              <a:t>Click to edit Master subtitle style</a:t>
            </a:r>
            <a:endParaRPr lang="en-GB" dirty="0"/>
          </a:p>
        </p:txBody>
      </p:sp>
      <p:sp>
        <p:nvSpPr>
          <p:cNvPr id="18"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2" name="TextBox 1" descr="CONFIDENTIAL_TAG_0xFFEE">
            <a:extLst>
              <a:ext uri="{FF2B5EF4-FFF2-40B4-BE49-F238E27FC236}">
                <a16:creationId xmlns:a16="http://schemas.microsoft.com/office/drawing/2014/main" id="{4CD7F213-E350-4819-1D5B-4D9DBB5FC9CB}"/>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4019095983"/>
      </p:ext>
    </p:extLst>
  </p:cSld>
  <p:clrMapOvr>
    <a:masterClrMapping/>
  </p:clrMapOvr>
  <p:transition/>
  <p:hf sldNum="0" hdr="0" ftr="0" dt="0"/>
  <p:extLst>
    <p:ext uri="{DCECCB84-F9BA-43D5-87BE-67443E8EF086}">
      <p15:sldGuideLst xmlns:p15="http://schemas.microsoft.com/office/powerpoint/2012/main">
        <p15:guide id="1" orient="horz" pos="2160">
          <p15:clr>
            <a:srgbClr val="FBAE40"/>
          </p15:clr>
        </p15:guide>
        <p15:guide id="2" orient="horz" pos="2260">
          <p15:clr>
            <a:srgbClr val="FBAE40"/>
          </p15:clr>
        </p15:guide>
        <p15:guide id="3" orient="horz" pos="23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880" b="0" kern="1200" cap="none" baseline="0" noProof="0" dirty="0" smtClean="0">
                <a:solidFill>
                  <a:schemeClr val="tx1"/>
                </a:solidFill>
                <a:latin typeface="+mj-lt"/>
                <a:ea typeface="+mj-ea"/>
                <a:cs typeface="+mj-cs"/>
              </a:defRPr>
            </a:lvl1pPr>
          </a:lstStyle>
          <a:p>
            <a:pPr lvl="0" algn="l" defTabSz="1463004" rtl="0" eaLnBrk="1" latinLnBrk="0" hangingPunct="1">
              <a:lnSpc>
                <a:spcPct val="95000"/>
              </a:lnSpc>
              <a:spcBef>
                <a:spcPct val="0"/>
              </a:spcBef>
              <a:buNone/>
            </a:pPr>
            <a:r>
              <a:rPr lang="en-US"/>
              <a:t>Click to edit Master title style</a:t>
            </a:r>
            <a:endParaRPr lang="en-GB" dirty="0"/>
          </a:p>
        </p:txBody>
      </p:sp>
      <p:sp>
        <p:nvSpPr>
          <p:cNvPr id="13"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7"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2" name="TextBox 1" descr="CONFIDENTIAL_TAG_0xFFEE">
            <a:extLst>
              <a:ext uri="{FF2B5EF4-FFF2-40B4-BE49-F238E27FC236}">
                <a16:creationId xmlns:a16="http://schemas.microsoft.com/office/drawing/2014/main" id="{8C7BBCB5-1229-EB4B-63FB-7FD541B21255}"/>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698929741"/>
      </p:ext>
    </p:extLst>
  </p:cSld>
  <p:clrMapOvr>
    <a:masterClrMapping/>
  </p:clrMapOvr>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ation - Full Screen image">
    <p:spTree>
      <p:nvGrpSpPr>
        <p:cNvPr id="1" name=""/>
        <p:cNvGrpSpPr/>
        <p:nvPr/>
      </p:nvGrpSpPr>
      <p:grpSpPr>
        <a:xfrm>
          <a:off x="0" y="0"/>
          <a:ext cx="0" cy="0"/>
          <a:chOff x="0" y="0"/>
          <a:chExt cx="0" cy="0"/>
        </a:xfrm>
      </p:grpSpPr>
      <p:sp>
        <p:nvSpPr>
          <p:cNvPr id="6" name="Picture Placeholder 2" descr="&lt;ignore&gt;"/>
          <p:cNvSpPr>
            <a:spLocks noGrp="1"/>
          </p:cNvSpPr>
          <p:nvPr>
            <p:ph type="pic" sz="quarter" idx="12"/>
          </p:nvPr>
        </p:nvSpPr>
        <p:spPr bwMode="auto">
          <a:xfrm>
            <a:off x="0" y="0"/>
            <a:ext cx="14633258" cy="8229600"/>
          </a:xfrm>
          <a:prstGeom prst="rect">
            <a:avLst/>
          </a:prstGeom>
          <a:noFill/>
          <a:ln w="3175" algn="ctr">
            <a:noFill/>
            <a:miter lim="800000"/>
            <a:headEnd/>
            <a:tailEnd/>
          </a:ln>
        </p:spPr>
        <p:txBody>
          <a:bodyPr/>
          <a:lstStyle>
            <a:lvl1pPr>
              <a:defRPr sz="2560"/>
            </a:lvl1pPr>
          </a:lstStyle>
          <a:p>
            <a:r>
              <a:rPr lang="en-US"/>
              <a:t>Click icon to add picture</a:t>
            </a:r>
            <a:endParaRPr lang="en-GB" dirty="0"/>
          </a:p>
        </p:txBody>
      </p:sp>
      <p:sp>
        <p:nvSpPr>
          <p:cNvPr id="8"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4"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3" name="Text Placeholder 2" descr="&lt;IGNORE&gt;" title="&lt;IGNORE&gt;"/>
          <p:cNvSpPr>
            <a:spLocks noGrp="1"/>
          </p:cNvSpPr>
          <p:nvPr>
            <p:ph type="body" sz="quarter" idx="13"/>
          </p:nvPr>
        </p:nvSpPr>
        <p:spPr>
          <a:xfrm>
            <a:off x="615816" y="2018266"/>
            <a:ext cx="13399873" cy="3434090"/>
          </a:xfrm>
        </p:spPr>
        <p:txBody>
          <a:bodyPr/>
          <a:lstStyle>
            <a:lvl1pPr>
              <a:lnSpc>
                <a:spcPct val="110000"/>
              </a:lnSpc>
              <a:defRPr lang="en-US" sz="4320" b="0" kern="1200" dirty="0" smtClean="0">
                <a:solidFill>
                  <a:schemeClr val="tx1"/>
                </a:solidFill>
                <a:latin typeface="+mj-lt"/>
                <a:ea typeface="+mn-ea"/>
                <a:cs typeface="+mn-cs"/>
              </a:defRPr>
            </a:lvl1pPr>
          </a:lstStyle>
          <a:p>
            <a:pPr lvl="0"/>
            <a:r>
              <a:rPr lang="en-US"/>
              <a:t>Click to edit Master text styles</a:t>
            </a:r>
          </a:p>
        </p:txBody>
      </p:sp>
      <p:sp>
        <p:nvSpPr>
          <p:cNvPr id="2" name="TextBox 1" descr="CONFIDENTIAL_TAG_0xFFEE">
            <a:extLst>
              <a:ext uri="{FF2B5EF4-FFF2-40B4-BE49-F238E27FC236}">
                <a16:creationId xmlns:a16="http://schemas.microsoft.com/office/drawing/2014/main" id="{8A7F3886-90F3-C7F9-DB33-E2026698BAD0}"/>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532095695"/>
      </p:ext>
    </p:extLst>
  </p:cSld>
  <p:clrMapOvr>
    <a:masterClrMapping/>
  </p:clrMapOvr>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Q&amp;A">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235" t="4524"/>
          <a:stretch/>
        </p:blipFill>
        <p:spPr>
          <a:xfrm>
            <a:off x="0" y="0"/>
            <a:ext cx="14630400" cy="82296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1234" r="47297" b="27130"/>
          <a:stretch/>
        </p:blipFill>
        <p:spPr>
          <a:xfrm>
            <a:off x="6249160" y="0"/>
            <a:ext cx="8399528" cy="8229600"/>
          </a:xfrm>
          <a:prstGeom prst="rect">
            <a:avLst/>
          </a:prstGeom>
        </p:spPr>
      </p:pic>
      <p:sp>
        <p:nvSpPr>
          <p:cNvPr id="24" name="Title 1"/>
          <p:cNvSpPr>
            <a:spLocks noGrp="1"/>
          </p:cNvSpPr>
          <p:nvPr>
            <p:ph type="title" hasCustomPrompt="1"/>
          </p:nvPr>
        </p:nvSpPr>
        <p:spPr>
          <a:xfrm>
            <a:off x="920160" y="2813545"/>
            <a:ext cx="6224966" cy="1634490"/>
          </a:xfrm>
          <a:prstGeom prst="rect">
            <a:avLst/>
          </a:prstGeom>
        </p:spPr>
        <p:txBody>
          <a:bodyPr lIns="0" tIns="0" rIns="0" bIns="0"/>
          <a:lstStyle>
            <a:lvl1pPr algn="l">
              <a:defRPr sz="168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920161" y="868260"/>
            <a:ext cx="7650913" cy="1680257"/>
          </a:xfrm>
          <a:prstGeom prst="rect">
            <a:avLst/>
          </a:prstGeom>
        </p:spPr>
        <p:txBody>
          <a:bodyPr lIns="0" tIns="0" rIns="0" bIns="0" anchor="t" anchorCtr="0"/>
          <a:lstStyle>
            <a:lvl1pPr marL="0" indent="0">
              <a:lnSpc>
                <a:spcPct val="100000"/>
              </a:lnSpc>
              <a:spcAft>
                <a:spcPts val="0"/>
              </a:spcAft>
              <a:buNone/>
              <a:defRPr sz="11520" b="0" cap="none" baseline="0">
                <a:solidFill>
                  <a:schemeClr val="accent1"/>
                </a:solidFill>
                <a:latin typeface="ShellHeavy" panose="00000700000000000000" pitchFamily="2" charset="0"/>
              </a:defRPr>
            </a:lvl1pPr>
            <a:lvl2pPr marL="731502" indent="0">
              <a:buNone/>
              <a:defRPr sz="2880"/>
            </a:lvl2pPr>
            <a:lvl3pPr marL="1463004" indent="0">
              <a:buNone/>
              <a:defRPr sz="2560"/>
            </a:lvl3pPr>
            <a:lvl4pPr marL="2194505" indent="0">
              <a:buNone/>
              <a:defRPr sz="2240"/>
            </a:lvl4pPr>
            <a:lvl5pPr marL="2926007" indent="0">
              <a:buNone/>
              <a:defRPr sz="2240"/>
            </a:lvl5pPr>
            <a:lvl6pPr marL="3657509" indent="0">
              <a:buNone/>
              <a:defRPr sz="2240"/>
            </a:lvl6pPr>
            <a:lvl7pPr marL="4389011" indent="0">
              <a:buNone/>
              <a:defRPr sz="2240"/>
            </a:lvl7pPr>
            <a:lvl8pPr marL="5120512" indent="0">
              <a:buNone/>
              <a:defRPr sz="2240"/>
            </a:lvl8pPr>
            <a:lvl9pPr marL="5852014" indent="0">
              <a:buNone/>
              <a:defRPr sz="2240"/>
            </a:lvl9pPr>
          </a:lstStyle>
          <a:p>
            <a:pPr lvl="0"/>
            <a:r>
              <a:rPr lang="en-GB" dirty="0"/>
              <a:t>Q&amp;A</a:t>
            </a:r>
          </a:p>
        </p:txBody>
      </p:sp>
      <p:sp>
        <p:nvSpPr>
          <p:cNvPr id="26" name="Rectangle 4" descr="Rectangle 4"/>
          <p:cNvSpPr>
            <a:spLocks noGrp="1" noChangeArrowheads="1"/>
          </p:cNvSpPr>
          <p:nvPr>
            <p:ph type="dt" sz="half" idx="2"/>
          </p:nvPr>
        </p:nvSpPr>
        <p:spPr bwMode="gray">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bg1"/>
                </a:solidFill>
                <a:latin typeface="+mn-lt"/>
                <a:ea typeface="+mn-ea"/>
                <a:cs typeface="Arial" pitchFamily="34" charset="0"/>
              </a:defRPr>
            </a:lvl1pPr>
          </a:lstStyle>
          <a:p>
            <a:pPr>
              <a:defRPr/>
            </a:pPr>
            <a:r>
              <a:rPr lang="en-GB" noProof="1"/>
              <a:t>September 2023</a:t>
            </a:r>
          </a:p>
        </p:txBody>
      </p:sp>
      <p:sp>
        <p:nvSpPr>
          <p:cNvPr id="27" name="Text Box 11" descr="&lt;COMPANY_NAME&gt;"/>
          <p:cNvSpPr txBox="1">
            <a:spLocks noChangeArrowheads="1"/>
          </p:cNvSpPr>
          <p:nvPr/>
        </p:nvSpPr>
        <p:spPr bwMode="gray">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bg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gray">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bg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gray">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bg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351D458E-D614-E47F-B264-A44A43731410}"/>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427772025"/>
      </p:ext>
    </p:extLst>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Option 2">
    <p:spTree>
      <p:nvGrpSpPr>
        <p:cNvPr id="1" name=""/>
        <p:cNvGrpSpPr/>
        <p:nvPr/>
      </p:nvGrpSpPr>
      <p:grpSpPr>
        <a:xfrm>
          <a:off x="0" y="0"/>
          <a:ext cx="0" cy="0"/>
          <a:chOff x="0" y="0"/>
          <a:chExt cx="0" cy="0"/>
        </a:xfrm>
      </p:grpSpPr>
      <p:sp>
        <p:nvSpPr>
          <p:cNvPr id="20" name="Rectangle 2"/>
          <p:cNvSpPr>
            <a:spLocks noGrp="1" noChangeArrowheads="1"/>
          </p:cNvSpPr>
          <p:nvPr>
            <p:ph type="ctrTitle"/>
          </p:nvPr>
        </p:nvSpPr>
        <p:spPr>
          <a:xfrm>
            <a:off x="918211" y="2743200"/>
            <a:ext cx="4971906" cy="1663200"/>
          </a:xfrm>
          <a:noFill/>
        </p:spPr>
        <p:txBody>
          <a:bodyPr lIns="0" tIns="0" rIns="0" anchor="b" anchorCtr="0"/>
          <a:lstStyle>
            <a:lvl1pPr>
              <a:lnSpc>
                <a:spcPct val="110000"/>
              </a:lnSpc>
              <a:defRPr sz="4320" b="0" kern="1200" cap="none" spc="0" baseline="0">
                <a:solidFill>
                  <a:schemeClr val="tx1"/>
                </a:solidFill>
                <a:latin typeface="+mj-lt"/>
                <a:cs typeface="Arial" pitchFamily="34" charset="0"/>
              </a:defRPr>
            </a:lvl1pPr>
          </a:lstStyle>
          <a:p>
            <a:r>
              <a:rPr lang="en-US"/>
              <a:t>Click to edit Master title style</a:t>
            </a:r>
            <a:endParaRPr lang="en-GB" dirty="0"/>
          </a:p>
        </p:txBody>
      </p:sp>
      <p:sp>
        <p:nvSpPr>
          <p:cNvPr id="21" name="Rectangle 3"/>
          <p:cNvSpPr>
            <a:spLocks noGrp="1" noChangeArrowheads="1"/>
          </p:cNvSpPr>
          <p:nvPr>
            <p:ph type="subTitle" idx="1"/>
          </p:nvPr>
        </p:nvSpPr>
        <p:spPr>
          <a:xfrm>
            <a:off x="918211" y="4566240"/>
            <a:ext cx="4872985" cy="899770"/>
          </a:xfrm>
        </p:spPr>
        <p:txBody>
          <a:bodyPr anchor="t" anchorCtr="0"/>
          <a:lstStyle>
            <a:lvl1pPr marL="0" indent="0">
              <a:lnSpc>
                <a:spcPct val="100000"/>
              </a:lnSpc>
              <a:spcBef>
                <a:spcPct val="0"/>
              </a:spcBef>
              <a:spcAft>
                <a:spcPts val="0"/>
              </a:spcAft>
              <a:buFont typeface="Wingdings" pitchFamily="2" charset="2"/>
              <a:buNone/>
              <a:defRPr sz="2400" baseline="0">
                <a:solidFill>
                  <a:schemeClr val="tx1"/>
                </a:solidFill>
                <a:latin typeface="+mn-lt"/>
                <a:cs typeface="Arial" pitchFamily="34" charset="0"/>
              </a:defRPr>
            </a:lvl1pPr>
          </a:lstStyle>
          <a:p>
            <a:r>
              <a:rPr lang="en-US"/>
              <a:t>Click to edit Master subtitle style</a:t>
            </a:r>
            <a:endParaRPr lang="en-GB" dirty="0"/>
          </a:p>
        </p:txBody>
      </p:sp>
      <p:sp>
        <p:nvSpPr>
          <p:cNvPr id="22" name="Text Placeholder 31"/>
          <p:cNvSpPr>
            <a:spLocks noGrp="1"/>
          </p:cNvSpPr>
          <p:nvPr>
            <p:ph type="body" sz="quarter" idx="10" hasCustomPrompt="1"/>
          </p:nvPr>
        </p:nvSpPr>
        <p:spPr>
          <a:xfrm>
            <a:off x="918211" y="5797440"/>
            <a:ext cx="4872985" cy="285120"/>
          </a:xfrm>
        </p:spPr>
        <p:txBody>
          <a:bodyPr anchor="t" anchorCtr="0"/>
          <a:lstStyle>
            <a:lvl1pPr>
              <a:lnSpc>
                <a:spcPct val="100000"/>
              </a:lnSpc>
              <a:buNone/>
              <a:defRPr sz="1680">
                <a:solidFill>
                  <a:schemeClr val="tx1"/>
                </a:solidFill>
                <a:latin typeface="ShellHeavy" panose="00000700000000000000" pitchFamily="2" charset="0"/>
              </a:defRPr>
            </a:lvl1pPr>
          </a:lstStyle>
          <a:p>
            <a:pPr lvl="0"/>
            <a:r>
              <a:rPr lang="en-GB" dirty="0"/>
              <a:t>Click to insert Author’s Name</a:t>
            </a:r>
          </a:p>
        </p:txBody>
      </p:sp>
      <p:sp>
        <p:nvSpPr>
          <p:cNvPr id="23" name="Text Placeholder 31"/>
          <p:cNvSpPr>
            <a:spLocks noGrp="1"/>
          </p:cNvSpPr>
          <p:nvPr>
            <p:ph type="body" sz="quarter" idx="11" hasCustomPrompt="1"/>
          </p:nvPr>
        </p:nvSpPr>
        <p:spPr>
          <a:xfrm>
            <a:off x="918211" y="6099841"/>
            <a:ext cx="4872985" cy="587742"/>
          </a:xfrm>
        </p:spPr>
        <p:txBody>
          <a:bodyPr anchor="t" anchorCtr="0"/>
          <a:lstStyle>
            <a:lvl1pPr>
              <a:lnSpc>
                <a:spcPct val="100000"/>
              </a:lnSpc>
              <a:buNone/>
              <a:defRPr sz="1680">
                <a:solidFill>
                  <a:schemeClr val="tx1"/>
                </a:solidFill>
                <a:latin typeface="ShellMedium" panose="00000600000000000000" pitchFamily="2" charset="0"/>
              </a:defRPr>
            </a:lvl1pPr>
          </a:lstStyle>
          <a:p>
            <a:pPr lvl="0"/>
            <a:r>
              <a:rPr lang="en-GB" dirty="0"/>
              <a:t>Click to insert Role in Organisation</a:t>
            </a:r>
          </a:p>
        </p:txBody>
      </p:sp>
      <p:sp>
        <p:nvSpPr>
          <p:cNvPr id="30" name="Text Box 11" descr="&lt;COMPANY_NAME&gt;"/>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31"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 name="Picture Placeholder 2"/>
          <p:cNvSpPr>
            <a:spLocks noGrp="1"/>
          </p:cNvSpPr>
          <p:nvPr>
            <p:ph type="pic" sz="quarter" idx="12"/>
          </p:nvPr>
        </p:nvSpPr>
        <p:spPr bwMode="auto">
          <a:xfrm>
            <a:off x="6056861" y="1"/>
            <a:ext cx="8573539" cy="7631429"/>
          </a:xfrm>
          <a:custGeom>
            <a:avLst/>
            <a:gdLst>
              <a:gd name="connsiteX0" fmla="*/ 0 w 7141676"/>
              <a:gd name="connsiteY0" fmla="*/ 0 h 6316132"/>
              <a:gd name="connsiteX1" fmla="*/ 7141676 w 7141676"/>
              <a:gd name="connsiteY1" fmla="*/ 0 h 6316132"/>
              <a:gd name="connsiteX2" fmla="*/ 7141676 w 7141676"/>
              <a:gd name="connsiteY2" fmla="*/ 6316132 h 6316132"/>
              <a:gd name="connsiteX3" fmla="*/ 0 w 7141676"/>
              <a:gd name="connsiteY3" fmla="*/ 6316132 h 6316132"/>
              <a:gd name="connsiteX4" fmla="*/ 0 w 7141676"/>
              <a:gd name="connsiteY4" fmla="*/ 0 h 6316132"/>
              <a:gd name="connsiteX0" fmla="*/ 2940 w 7144616"/>
              <a:gd name="connsiteY0" fmla="*/ 0 h 6316132"/>
              <a:gd name="connsiteX1" fmla="*/ 7144616 w 7144616"/>
              <a:gd name="connsiteY1" fmla="*/ 0 h 6316132"/>
              <a:gd name="connsiteX2" fmla="*/ 7144616 w 7144616"/>
              <a:gd name="connsiteY2" fmla="*/ 6316132 h 6316132"/>
              <a:gd name="connsiteX3" fmla="*/ 2940 w 7144616"/>
              <a:gd name="connsiteY3" fmla="*/ 6316132 h 6316132"/>
              <a:gd name="connsiteX4" fmla="*/ 0 w 7144616"/>
              <a:gd name="connsiteY4" fmla="*/ 5779942 h 6316132"/>
              <a:gd name="connsiteX5" fmla="*/ 2940 w 7144616"/>
              <a:gd name="connsiteY5" fmla="*/ 0 h 6316132"/>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2940 w 7144616"/>
              <a:gd name="connsiteY4" fmla="*/ 6316132 h 6316773"/>
              <a:gd name="connsiteX5" fmla="*/ 0 w 7144616"/>
              <a:gd name="connsiteY5" fmla="*/ 5779942 h 6316773"/>
              <a:gd name="connsiteX6" fmla="*/ 2940 w 7144616"/>
              <a:gd name="connsiteY6"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7008"/>
              <a:gd name="connsiteX1" fmla="*/ 7144616 w 7144616"/>
              <a:gd name="connsiteY1" fmla="*/ 0 h 6317008"/>
              <a:gd name="connsiteX2" fmla="*/ 7144616 w 7144616"/>
              <a:gd name="connsiteY2" fmla="*/ 6316132 h 6317008"/>
              <a:gd name="connsiteX3" fmla="*/ 537870 w 7144616"/>
              <a:gd name="connsiteY3" fmla="*/ 6316773 h 6317008"/>
              <a:gd name="connsiteX4" fmla="*/ 0 w 7144616"/>
              <a:gd name="connsiteY4" fmla="*/ 5779942 h 6317008"/>
              <a:gd name="connsiteX5" fmla="*/ 2940 w 7144616"/>
              <a:gd name="connsiteY5" fmla="*/ 0 h 6317008"/>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 name="connsiteX0" fmla="*/ 2940 w 7144616"/>
              <a:gd name="connsiteY0" fmla="*/ 0 h 6316773"/>
              <a:gd name="connsiteX1" fmla="*/ 7144616 w 7144616"/>
              <a:gd name="connsiteY1" fmla="*/ 0 h 6316773"/>
              <a:gd name="connsiteX2" fmla="*/ 7144616 w 7144616"/>
              <a:gd name="connsiteY2" fmla="*/ 6316132 h 6316773"/>
              <a:gd name="connsiteX3" fmla="*/ 537870 w 7144616"/>
              <a:gd name="connsiteY3" fmla="*/ 6316773 h 6316773"/>
              <a:gd name="connsiteX4" fmla="*/ 0 w 7144616"/>
              <a:gd name="connsiteY4" fmla="*/ 5779942 h 6316773"/>
              <a:gd name="connsiteX5" fmla="*/ 2940 w 7144616"/>
              <a:gd name="connsiteY5" fmla="*/ 0 h 63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4616" h="6316773">
                <a:moveTo>
                  <a:pt x="2940" y="0"/>
                </a:moveTo>
                <a:lnTo>
                  <a:pt x="7144616" y="0"/>
                </a:lnTo>
                <a:lnTo>
                  <a:pt x="7144616" y="6316132"/>
                </a:lnTo>
                <a:lnTo>
                  <a:pt x="537870" y="6316773"/>
                </a:lnTo>
                <a:cubicBezTo>
                  <a:pt x="214457" y="6313295"/>
                  <a:pt x="5024" y="6140981"/>
                  <a:pt x="0" y="5779942"/>
                </a:cubicBezTo>
                <a:lnTo>
                  <a:pt x="2940" y="0"/>
                </a:lnTo>
                <a:close/>
              </a:path>
            </a:pathLst>
          </a:custGeom>
          <a:noFill/>
          <a:ln w="9525" algn="ctr">
            <a:noFill/>
            <a:miter lim="800000"/>
            <a:headEnd/>
            <a:tailEnd/>
          </a:ln>
        </p:spPr>
        <p:txBody>
          <a:bodyPr/>
          <a:lstStyle>
            <a:lvl1pPr>
              <a:defRPr sz="2560"/>
            </a:lvl1pPr>
          </a:lstStyle>
          <a:p>
            <a:r>
              <a:rPr lang="en-US"/>
              <a:t>Click icon to add picture</a:t>
            </a:r>
            <a:endParaRPr lang="en-GB" dirty="0"/>
          </a:p>
        </p:txBody>
      </p:sp>
      <p:sp>
        <p:nvSpPr>
          <p:cNvPr id="112"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13"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8" y="620951"/>
            <a:ext cx="2265192" cy="2265192"/>
          </a:xfrm>
          <a:prstGeom prst="rect">
            <a:avLst/>
          </a:prstGeom>
          <a:ln>
            <a:noFill/>
          </a:ln>
        </p:spPr>
      </p:pic>
      <p:sp>
        <p:nvSpPr>
          <p:cNvPr id="2" name="TextBox 1" descr="CONFIDENTIAL_TAG_0xFFEE">
            <a:extLst>
              <a:ext uri="{FF2B5EF4-FFF2-40B4-BE49-F238E27FC236}">
                <a16:creationId xmlns:a16="http://schemas.microsoft.com/office/drawing/2014/main" id="{4BC6FBF9-4036-97D5-BC36-E5FC93BE245A}"/>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125112173"/>
      </p:ext>
    </p:extLst>
  </p:cSld>
  <p:clrMapOvr>
    <a:masterClrMapping/>
  </p:clrMapOvr>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amp;A - Opttion 2">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21234" r="47297" b="27130"/>
          <a:stretch/>
        </p:blipFill>
        <p:spPr>
          <a:xfrm>
            <a:off x="6249160" y="0"/>
            <a:ext cx="8399528" cy="8229600"/>
          </a:xfrm>
          <a:prstGeom prst="rect">
            <a:avLst/>
          </a:prstGeom>
        </p:spPr>
      </p:pic>
      <p:sp>
        <p:nvSpPr>
          <p:cNvPr id="24" name="Title 1"/>
          <p:cNvSpPr>
            <a:spLocks noGrp="1"/>
          </p:cNvSpPr>
          <p:nvPr>
            <p:ph type="title" hasCustomPrompt="1"/>
          </p:nvPr>
        </p:nvSpPr>
        <p:spPr>
          <a:xfrm>
            <a:off x="920160" y="5003446"/>
            <a:ext cx="6224966" cy="1634490"/>
          </a:xfrm>
          <a:prstGeom prst="rect">
            <a:avLst/>
          </a:prstGeom>
        </p:spPr>
        <p:txBody>
          <a:bodyPr lIns="0" tIns="0" rIns="0" bIns="0"/>
          <a:lstStyle>
            <a:lvl1pPr algn="l">
              <a:defRPr sz="168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920161" y="3058162"/>
            <a:ext cx="7650913" cy="1680257"/>
          </a:xfrm>
          <a:prstGeom prst="rect">
            <a:avLst/>
          </a:prstGeom>
        </p:spPr>
        <p:txBody>
          <a:bodyPr lIns="0" tIns="0" rIns="0" bIns="0" anchor="t" anchorCtr="0"/>
          <a:lstStyle>
            <a:lvl1pPr marL="0" indent="0">
              <a:lnSpc>
                <a:spcPct val="100000"/>
              </a:lnSpc>
              <a:spcAft>
                <a:spcPts val="0"/>
              </a:spcAft>
              <a:buNone/>
              <a:defRPr sz="11520" b="0" cap="none" baseline="0">
                <a:solidFill>
                  <a:schemeClr val="accent2"/>
                </a:solidFill>
                <a:latin typeface="ShellHeavy" panose="00000700000000000000" pitchFamily="2" charset="0"/>
              </a:defRPr>
            </a:lvl1pPr>
            <a:lvl2pPr marL="731502" indent="0">
              <a:buNone/>
              <a:defRPr sz="2880"/>
            </a:lvl2pPr>
            <a:lvl3pPr marL="1463004" indent="0">
              <a:buNone/>
              <a:defRPr sz="2560"/>
            </a:lvl3pPr>
            <a:lvl4pPr marL="2194505" indent="0">
              <a:buNone/>
              <a:defRPr sz="2240"/>
            </a:lvl4pPr>
            <a:lvl5pPr marL="2926007" indent="0">
              <a:buNone/>
              <a:defRPr sz="2240"/>
            </a:lvl5pPr>
            <a:lvl6pPr marL="3657509" indent="0">
              <a:buNone/>
              <a:defRPr sz="2240"/>
            </a:lvl6pPr>
            <a:lvl7pPr marL="4389011" indent="0">
              <a:buNone/>
              <a:defRPr sz="2240"/>
            </a:lvl7pPr>
            <a:lvl8pPr marL="5120512" indent="0">
              <a:buNone/>
              <a:defRPr sz="2240"/>
            </a:lvl8pPr>
            <a:lvl9pPr marL="5852014" indent="0">
              <a:buNone/>
              <a:defRPr sz="2240"/>
            </a:lvl9pPr>
          </a:lstStyle>
          <a:p>
            <a:pPr lvl="0"/>
            <a:r>
              <a:rPr lang="en-GB" dirty="0"/>
              <a:t>Q&amp;A</a:t>
            </a:r>
          </a:p>
        </p:txBody>
      </p:sp>
      <p:sp>
        <p:nvSpPr>
          <p:cNvPr id="26"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28"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6E70F38D-C858-FB9E-31FE-A3B2947AA1CC}"/>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4047136222"/>
      </p:ext>
    </p:extLst>
  </p:cSld>
  <p:clrMapOvr>
    <a:masterClrMapping/>
  </p:clrMapOvr>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10"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1"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2" name="TextBox 1" descr="CONFIDENTIAL_TAG_0xFFEE">
            <a:extLst>
              <a:ext uri="{FF2B5EF4-FFF2-40B4-BE49-F238E27FC236}">
                <a16:creationId xmlns:a16="http://schemas.microsoft.com/office/drawing/2014/main" id="{7E238C01-0E45-EDF3-D65B-1232307EBCFB}"/>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003550627"/>
      </p:ext>
    </p:extLst>
  </p:cSld>
  <p:clrMapOvr>
    <a:masterClrMapping/>
  </p:clrMapOvr>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End Slide (Mandatory)">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0250" y="1508412"/>
            <a:ext cx="5179680" cy="5179680"/>
          </a:xfrm>
          <a:prstGeom prst="rect">
            <a:avLst/>
          </a:prstGeom>
        </p:spPr>
      </p:pic>
      <p:sp>
        <p:nvSpPr>
          <p:cNvPr id="2" name="TextBox 1" descr="CONFIDENTIAL_TAG_0xFFEE">
            <a:extLst>
              <a:ext uri="{FF2B5EF4-FFF2-40B4-BE49-F238E27FC236}">
                <a16:creationId xmlns:a16="http://schemas.microsoft.com/office/drawing/2014/main" id="{30B9AECF-56DE-3F58-E528-DA78E22DDCAE}"/>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60372472"/>
      </p:ext>
    </p:extLst>
  </p:cSld>
  <p:clrMapOvr>
    <a:masterClrMapping/>
  </p:clrMapOvr>
  <p:transition/>
  <p:hf sldNum="0"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0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Option 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bwMode="auto">
          <a:xfrm>
            <a:off x="6093278" y="1218623"/>
            <a:ext cx="8538563" cy="6413786"/>
          </a:xfrm>
          <a:custGeom>
            <a:avLst/>
            <a:gdLst>
              <a:gd name="connsiteX0" fmla="*/ 0 w 7113204"/>
              <a:gd name="connsiteY0" fmla="*/ 0 h 5343523"/>
              <a:gd name="connsiteX1" fmla="*/ 7113204 w 7113204"/>
              <a:gd name="connsiteY1" fmla="*/ 0 h 5343523"/>
              <a:gd name="connsiteX2" fmla="*/ 7113204 w 7113204"/>
              <a:gd name="connsiteY2" fmla="*/ 5343523 h 5343523"/>
              <a:gd name="connsiteX3" fmla="*/ 0 w 7113204"/>
              <a:gd name="connsiteY3" fmla="*/ 5343523 h 5343523"/>
              <a:gd name="connsiteX4" fmla="*/ 0 w 7113204"/>
              <a:gd name="connsiteY4" fmla="*/ 0 h 5343523"/>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0 w 7113204"/>
              <a:gd name="connsiteY4" fmla="*/ 5343523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0 w 7113204"/>
              <a:gd name="connsiteY4" fmla="*/ 5343523 h 5344338"/>
              <a:gd name="connsiteX5" fmla="*/ 1802 w 7113204"/>
              <a:gd name="connsiteY5" fmla="*/ 4810262 h 5344338"/>
              <a:gd name="connsiteX6" fmla="*/ 0 w 7113204"/>
              <a:gd name="connsiteY6"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0 h 5344338"/>
              <a:gd name="connsiteX1" fmla="*/ 7113204 w 7113204"/>
              <a:gd name="connsiteY1" fmla="*/ 0 h 5344338"/>
              <a:gd name="connsiteX2" fmla="*/ 7113204 w 7113204"/>
              <a:gd name="connsiteY2" fmla="*/ 5343523 h 5344338"/>
              <a:gd name="connsiteX3" fmla="*/ 503508 w 7113204"/>
              <a:gd name="connsiteY3" fmla="*/ 5344338 h 5344338"/>
              <a:gd name="connsiteX4" fmla="*/ 1802 w 7113204"/>
              <a:gd name="connsiteY4" fmla="*/ 4810262 h 5344338"/>
              <a:gd name="connsiteX5" fmla="*/ 0 w 7113204"/>
              <a:gd name="connsiteY5" fmla="*/ 0 h 5344338"/>
              <a:gd name="connsiteX0" fmla="*/ 0 w 7113204"/>
              <a:gd name="connsiteY0" fmla="*/ 453 h 5344791"/>
              <a:gd name="connsiteX1" fmla="*/ 519692 w 7113204"/>
              <a:gd name="connsiteY1" fmla="*/ 0 h 5344791"/>
              <a:gd name="connsiteX2" fmla="*/ 7113204 w 7113204"/>
              <a:gd name="connsiteY2" fmla="*/ 453 h 5344791"/>
              <a:gd name="connsiteX3" fmla="*/ 7113204 w 7113204"/>
              <a:gd name="connsiteY3" fmla="*/ 5343976 h 5344791"/>
              <a:gd name="connsiteX4" fmla="*/ 503508 w 7113204"/>
              <a:gd name="connsiteY4" fmla="*/ 5344791 h 5344791"/>
              <a:gd name="connsiteX5" fmla="*/ 1802 w 7113204"/>
              <a:gd name="connsiteY5" fmla="*/ 4810715 h 5344791"/>
              <a:gd name="connsiteX6" fmla="*/ 0 w 7113204"/>
              <a:gd name="connsiteY6" fmla="*/ 453 h 5344791"/>
              <a:gd name="connsiteX0" fmla="*/ 39320 w 7152524"/>
              <a:gd name="connsiteY0" fmla="*/ 48299 h 5392637"/>
              <a:gd name="connsiteX1" fmla="*/ 559012 w 7152524"/>
              <a:gd name="connsiteY1" fmla="*/ 47846 h 5392637"/>
              <a:gd name="connsiteX2" fmla="*/ 7152524 w 7152524"/>
              <a:gd name="connsiteY2" fmla="*/ 48299 h 5392637"/>
              <a:gd name="connsiteX3" fmla="*/ 7152524 w 7152524"/>
              <a:gd name="connsiteY3" fmla="*/ 5391822 h 5392637"/>
              <a:gd name="connsiteX4" fmla="*/ 542828 w 7152524"/>
              <a:gd name="connsiteY4" fmla="*/ 5392637 h 5392637"/>
              <a:gd name="connsiteX5" fmla="*/ 41122 w 7152524"/>
              <a:gd name="connsiteY5" fmla="*/ 4858561 h 5392637"/>
              <a:gd name="connsiteX6" fmla="*/ 37076 w 7152524"/>
              <a:gd name="connsiteY6" fmla="*/ 496955 h 5392637"/>
              <a:gd name="connsiteX7" fmla="*/ 39320 w 7152524"/>
              <a:gd name="connsiteY7" fmla="*/ 48299 h 5392637"/>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55497 w 7270945"/>
              <a:gd name="connsiteY0" fmla="*/ 497244 h 5392926"/>
              <a:gd name="connsiteX1" fmla="*/ 677433 w 7270945"/>
              <a:gd name="connsiteY1" fmla="*/ 48135 h 5392926"/>
              <a:gd name="connsiteX2" fmla="*/ 7270945 w 7270945"/>
              <a:gd name="connsiteY2" fmla="*/ 48588 h 5392926"/>
              <a:gd name="connsiteX3" fmla="*/ 7270945 w 7270945"/>
              <a:gd name="connsiteY3" fmla="*/ 5392111 h 5392926"/>
              <a:gd name="connsiteX4" fmla="*/ 661249 w 7270945"/>
              <a:gd name="connsiteY4" fmla="*/ 5392926 h 5392926"/>
              <a:gd name="connsiteX5" fmla="*/ 159543 w 7270945"/>
              <a:gd name="connsiteY5" fmla="*/ 4858850 h 5392926"/>
              <a:gd name="connsiteX6" fmla="*/ 155497 w 7270945"/>
              <a:gd name="connsiteY6" fmla="*/ 497244 h 5392926"/>
              <a:gd name="connsiteX0" fmla="*/ 184805 w 7300253"/>
              <a:gd name="connsiteY0" fmla="*/ 449109 h 5344791"/>
              <a:gd name="connsiteX1" fmla="*/ 706741 w 7300253"/>
              <a:gd name="connsiteY1" fmla="*/ 0 h 5344791"/>
              <a:gd name="connsiteX2" fmla="*/ 7300253 w 7300253"/>
              <a:gd name="connsiteY2" fmla="*/ 453 h 5344791"/>
              <a:gd name="connsiteX3" fmla="*/ 7300253 w 7300253"/>
              <a:gd name="connsiteY3" fmla="*/ 5343976 h 5344791"/>
              <a:gd name="connsiteX4" fmla="*/ 690557 w 7300253"/>
              <a:gd name="connsiteY4" fmla="*/ 5344791 h 5344791"/>
              <a:gd name="connsiteX5" fmla="*/ 188851 w 7300253"/>
              <a:gd name="connsiteY5" fmla="*/ 4810715 h 5344791"/>
              <a:gd name="connsiteX6" fmla="*/ 184805 w 7300253"/>
              <a:gd name="connsiteY6" fmla="*/ 449109 h 5344791"/>
              <a:gd name="connsiteX0" fmla="*/ 155498 w 7270946"/>
              <a:gd name="connsiteY0" fmla="*/ 497244 h 5392926"/>
              <a:gd name="connsiteX1" fmla="*/ 677434 w 7270946"/>
              <a:gd name="connsiteY1" fmla="*/ 48135 h 5392926"/>
              <a:gd name="connsiteX2" fmla="*/ 7270946 w 7270946"/>
              <a:gd name="connsiteY2" fmla="*/ 48588 h 5392926"/>
              <a:gd name="connsiteX3" fmla="*/ 7270946 w 7270946"/>
              <a:gd name="connsiteY3" fmla="*/ 5392111 h 5392926"/>
              <a:gd name="connsiteX4" fmla="*/ 661250 w 7270946"/>
              <a:gd name="connsiteY4" fmla="*/ 5392926 h 5392926"/>
              <a:gd name="connsiteX5" fmla="*/ 159544 w 7270946"/>
              <a:gd name="connsiteY5" fmla="*/ 4858850 h 5392926"/>
              <a:gd name="connsiteX6" fmla="*/ 155498 w 7270946"/>
              <a:gd name="connsiteY6" fmla="*/ 497244 h 5392926"/>
              <a:gd name="connsiteX0" fmla="*/ 37199 w 7152647"/>
              <a:gd name="connsiteY0" fmla="*/ 527190 h 5422872"/>
              <a:gd name="connsiteX1" fmla="*/ 559135 w 7152647"/>
              <a:gd name="connsiteY1" fmla="*/ 78081 h 5422872"/>
              <a:gd name="connsiteX2" fmla="*/ 7152647 w 7152647"/>
              <a:gd name="connsiteY2" fmla="*/ 78534 h 5422872"/>
              <a:gd name="connsiteX3" fmla="*/ 7152647 w 7152647"/>
              <a:gd name="connsiteY3" fmla="*/ 5422057 h 5422872"/>
              <a:gd name="connsiteX4" fmla="*/ 542951 w 7152647"/>
              <a:gd name="connsiteY4" fmla="*/ 5422872 h 5422872"/>
              <a:gd name="connsiteX5" fmla="*/ 41245 w 7152647"/>
              <a:gd name="connsiteY5" fmla="*/ 4888796 h 5422872"/>
              <a:gd name="connsiteX6" fmla="*/ 37199 w 7152647"/>
              <a:gd name="connsiteY6" fmla="*/ 527190 h 5422872"/>
              <a:gd name="connsiteX0" fmla="*/ 27 w 7115475"/>
              <a:gd name="connsiteY0" fmla="*/ 522980 h 5418662"/>
              <a:gd name="connsiteX1" fmla="*/ 521963 w 7115475"/>
              <a:gd name="connsiteY1" fmla="*/ 73871 h 5418662"/>
              <a:gd name="connsiteX2" fmla="*/ 7115475 w 7115475"/>
              <a:gd name="connsiteY2" fmla="*/ 74324 h 5418662"/>
              <a:gd name="connsiteX3" fmla="*/ 7115475 w 7115475"/>
              <a:gd name="connsiteY3" fmla="*/ 5417847 h 5418662"/>
              <a:gd name="connsiteX4" fmla="*/ 505779 w 7115475"/>
              <a:gd name="connsiteY4" fmla="*/ 5418662 h 5418662"/>
              <a:gd name="connsiteX5" fmla="*/ 4073 w 7115475"/>
              <a:gd name="connsiteY5" fmla="*/ 4884586 h 5418662"/>
              <a:gd name="connsiteX6" fmla="*/ 27 w 7115475"/>
              <a:gd name="connsiteY6" fmla="*/ 522980 h 5418662"/>
              <a:gd name="connsiteX0" fmla="*/ 161 w 7115609"/>
              <a:gd name="connsiteY0" fmla="*/ 449127 h 5344809"/>
              <a:gd name="connsiteX1" fmla="*/ 522097 w 7115609"/>
              <a:gd name="connsiteY1" fmla="*/ 18 h 5344809"/>
              <a:gd name="connsiteX2" fmla="*/ 7115609 w 7115609"/>
              <a:gd name="connsiteY2" fmla="*/ 471 h 5344809"/>
              <a:gd name="connsiteX3" fmla="*/ 7115609 w 7115609"/>
              <a:gd name="connsiteY3" fmla="*/ 5343994 h 5344809"/>
              <a:gd name="connsiteX4" fmla="*/ 505913 w 7115609"/>
              <a:gd name="connsiteY4" fmla="*/ 5344809 h 5344809"/>
              <a:gd name="connsiteX5" fmla="*/ 4207 w 7115609"/>
              <a:gd name="connsiteY5" fmla="*/ 4810733 h 5344809"/>
              <a:gd name="connsiteX6" fmla="*/ 161 w 7115609"/>
              <a:gd name="connsiteY6" fmla="*/ 449127 h 5344809"/>
              <a:gd name="connsiteX0" fmla="*/ 196 w 7115644"/>
              <a:gd name="connsiteY0" fmla="*/ 449124 h 5344806"/>
              <a:gd name="connsiteX1" fmla="*/ 522132 w 7115644"/>
              <a:gd name="connsiteY1" fmla="*/ 15 h 5344806"/>
              <a:gd name="connsiteX2" fmla="*/ 7115644 w 7115644"/>
              <a:gd name="connsiteY2" fmla="*/ 468 h 5344806"/>
              <a:gd name="connsiteX3" fmla="*/ 7115644 w 7115644"/>
              <a:gd name="connsiteY3" fmla="*/ 5343991 h 5344806"/>
              <a:gd name="connsiteX4" fmla="*/ 505948 w 7115644"/>
              <a:gd name="connsiteY4" fmla="*/ 5344806 h 5344806"/>
              <a:gd name="connsiteX5" fmla="*/ 4242 w 7115644"/>
              <a:gd name="connsiteY5" fmla="*/ 4810730 h 5344806"/>
              <a:gd name="connsiteX6" fmla="*/ 196 w 7115644"/>
              <a:gd name="connsiteY6" fmla="*/ 449124 h 5344806"/>
              <a:gd name="connsiteX0" fmla="*/ 196 w 7115644"/>
              <a:gd name="connsiteY0" fmla="*/ 449132 h 5344814"/>
              <a:gd name="connsiteX1" fmla="*/ 522132 w 7115644"/>
              <a:gd name="connsiteY1" fmla="*/ 23 h 5344814"/>
              <a:gd name="connsiteX2" fmla="*/ 7115644 w 7115644"/>
              <a:gd name="connsiteY2" fmla="*/ 476 h 5344814"/>
              <a:gd name="connsiteX3" fmla="*/ 7115644 w 7115644"/>
              <a:gd name="connsiteY3" fmla="*/ 5343999 h 5344814"/>
              <a:gd name="connsiteX4" fmla="*/ 505948 w 7115644"/>
              <a:gd name="connsiteY4" fmla="*/ 5344814 h 5344814"/>
              <a:gd name="connsiteX5" fmla="*/ 4242 w 7115644"/>
              <a:gd name="connsiteY5" fmla="*/ 4810738 h 5344814"/>
              <a:gd name="connsiteX6" fmla="*/ 196 w 7115644"/>
              <a:gd name="connsiteY6" fmla="*/ 449132 h 5344814"/>
              <a:gd name="connsiteX0" fmla="*/ 21 w 7115469"/>
              <a:gd name="connsiteY0" fmla="*/ 449140 h 5344822"/>
              <a:gd name="connsiteX1" fmla="*/ 521957 w 7115469"/>
              <a:gd name="connsiteY1" fmla="*/ 31 h 5344822"/>
              <a:gd name="connsiteX2" fmla="*/ 7115469 w 7115469"/>
              <a:gd name="connsiteY2" fmla="*/ 484 h 5344822"/>
              <a:gd name="connsiteX3" fmla="*/ 7115469 w 7115469"/>
              <a:gd name="connsiteY3" fmla="*/ 5344007 h 5344822"/>
              <a:gd name="connsiteX4" fmla="*/ 505773 w 7115469"/>
              <a:gd name="connsiteY4" fmla="*/ 5344822 h 5344822"/>
              <a:gd name="connsiteX5" fmla="*/ 4067 w 7115469"/>
              <a:gd name="connsiteY5" fmla="*/ 4810746 h 5344822"/>
              <a:gd name="connsiteX6" fmla="*/ 21 w 7115469"/>
              <a:gd name="connsiteY6" fmla="*/ 449140 h 534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469" h="5344822">
                <a:moveTo>
                  <a:pt x="21" y="449140"/>
                </a:moveTo>
                <a:cubicBezTo>
                  <a:pt x="-2303" y="101747"/>
                  <a:pt x="197851" y="-2068"/>
                  <a:pt x="521957" y="31"/>
                </a:cubicBezTo>
                <a:lnTo>
                  <a:pt x="7115469" y="484"/>
                </a:lnTo>
                <a:lnTo>
                  <a:pt x="7115469" y="5344007"/>
                </a:lnTo>
                <a:lnTo>
                  <a:pt x="505773" y="5344822"/>
                </a:lnTo>
                <a:cubicBezTo>
                  <a:pt x="180743" y="5344822"/>
                  <a:pt x="1369" y="5166796"/>
                  <a:pt x="4067" y="4810746"/>
                </a:cubicBezTo>
                <a:cubicBezTo>
                  <a:pt x="4741" y="4820187"/>
                  <a:pt x="2345" y="796533"/>
                  <a:pt x="21" y="449140"/>
                </a:cubicBezTo>
                <a:close/>
              </a:path>
            </a:pathLst>
          </a:custGeom>
          <a:noFill/>
          <a:ln w="9525" algn="ctr">
            <a:noFill/>
            <a:miter lim="800000"/>
            <a:headEnd/>
            <a:tailEnd/>
          </a:ln>
        </p:spPr>
        <p:txBody>
          <a:bodyPr/>
          <a:lstStyle>
            <a:lvl1pPr>
              <a:defRPr sz="2560"/>
            </a:lvl1pPr>
          </a:lstStyle>
          <a:p>
            <a:r>
              <a:rPr lang="en-US"/>
              <a:t>Click icon to add picture</a:t>
            </a:r>
            <a:endParaRPr lang="en-GB" dirty="0"/>
          </a:p>
        </p:txBody>
      </p:sp>
      <p:sp>
        <p:nvSpPr>
          <p:cNvPr id="107"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920160" y="2743200"/>
            <a:ext cx="4969956" cy="1663200"/>
          </a:xfrm>
          <a:noFill/>
        </p:spPr>
        <p:txBody>
          <a:bodyPr lIns="0" tIns="0" rIns="0" anchor="b" anchorCtr="0"/>
          <a:lstStyle>
            <a:lvl1pPr>
              <a:lnSpc>
                <a:spcPct val="110000"/>
              </a:lnSpc>
              <a:defRPr sz="4320" b="0" kern="1200" cap="none" spc="0" baseline="0">
                <a:solidFill>
                  <a:schemeClr val="tx1"/>
                </a:solidFill>
                <a:latin typeface="+mj-lt"/>
                <a:cs typeface="Arial" pitchFamily="34" charset="0"/>
              </a:defRPr>
            </a:lvl1pPr>
          </a:lstStyle>
          <a:p>
            <a:r>
              <a:rPr lang="en-US"/>
              <a:t>Click to edit Master title style</a:t>
            </a:r>
            <a:endParaRPr lang="en-GB" dirty="0"/>
          </a:p>
        </p:txBody>
      </p:sp>
      <p:sp>
        <p:nvSpPr>
          <p:cNvPr id="103" name="Rectangle 3"/>
          <p:cNvSpPr>
            <a:spLocks noGrp="1" noChangeArrowheads="1"/>
          </p:cNvSpPr>
          <p:nvPr>
            <p:ph type="subTitle" idx="1"/>
          </p:nvPr>
        </p:nvSpPr>
        <p:spPr>
          <a:xfrm>
            <a:off x="920161" y="4566239"/>
            <a:ext cx="4844147" cy="898560"/>
          </a:xfrm>
        </p:spPr>
        <p:txBody>
          <a:bodyPr anchor="t" anchorCtr="0"/>
          <a:lstStyle>
            <a:lvl1pPr marL="0" indent="0">
              <a:lnSpc>
                <a:spcPct val="100000"/>
              </a:lnSpc>
              <a:spcBef>
                <a:spcPct val="0"/>
              </a:spcBef>
              <a:spcAft>
                <a:spcPts val="0"/>
              </a:spcAft>
              <a:buFont typeface="Wingdings" pitchFamily="2" charset="2"/>
              <a:buNone/>
              <a:defRPr sz="2400" baseline="0">
                <a:solidFill>
                  <a:schemeClr val="tx1"/>
                </a:solidFill>
                <a:latin typeface="+mn-lt"/>
                <a:cs typeface="Arial" pitchFamily="34" charset="0"/>
              </a:defRPr>
            </a:lvl1pPr>
          </a:lstStyle>
          <a:p>
            <a:r>
              <a:rPr lang="en-US"/>
              <a:t>Click to edit Master subtitle style</a:t>
            </a:r>
            <a:endParaRPr lang="en-GB" dirty="0"/>
          </a:p>
        </p:txBody>
      </p:sp>
      <p:sp>
        <p:nvSpPr>
          <p:cNvPr id="104" name="Text Placeholder 31"/>
          <p:cNvSpPr>
            <a:spLocks noGrp="1"/>
          </p:cNvSpPr>
          <p:nvPr>
            <p:ph type="body" sz="quarter" idx="10" hasCustomPrompt="1"/>
          </p:nvPr>
        </p:nvSpPr>
        <p:spPr>
          <a:xfrm>
            <a:off x="920160" y="5797440"/>
            <a:ext cx="4851622" cy="285120"/>
          </a:xfrm>
        </p:spPr>
        <p:txBody>
          <a:bodyPr anchor="t" anchorCtr="0"/>
          <a:lstStyle>
            <a:lvl1pPr>
              <a:lnSpc>
                <a:spcPct val="100000"/>
              </a:lnSpc>
              <a:buNone/>
              <a:defRPr sz="1680">
                <a:solidFill>
                  <a:schemeClr val="tx1"/>
                </a:solidFill>
                <a:latin typeface="ShellHeavy" panose="00000700000000000000" pitchFamily="2"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920160" y="6099840"/>
            <a:ext cx="4851622" cy="587520"/>
          </a:xfrm>
        </p:spPr>
        <p:txBody>
          <a:bodyPr anchor="t" anchorCtr="0"/>
          <a:lstStyle>
            <a:lvl1pPr>
              <a:lnSpc>
                <a:spcPct val="100000"/>
              </a:lnSpc>
              <a:buNone/>
              <a:defRPr sz="1680">
                <a:solidFill>
                  <a:schemeClr val="tx1"/>
                </a:solidFill>
                <a:latin typeface="ShellMedium" panose="00000600000000000000" pitchFamily="2" charset="0"/>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8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8" y="620951"/>
            <a:ext cx="2265192" cy="2265192"/>
          </a:xfrm>
          <a:prstGeom prst="rect">
            <a:avLst/>
          </a:prstGeom>
          <a:ln>
            <a:noFill/>
          </a:ln>
        </p:spPr>
      </p:pic>
      <p:sp>
        <p:nvSpPr>
          <p:cNvPr id="12" name="Text Box 11" descr="&lt;COMPANY_NAME&gt;&#10;"/>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2" name="TextBox 1" descr="CONFIDENTIAL_TAG_0xFFEE">
            <a:extLst>
              <a:ext uri="{FF2B5EF4-FFF2-40B4-BE49-F238E27FC236}">
                <a16:creationId xmlns:a16="http://schemas.microsoft.com/office/drawing/2014/main" id="{77C82457-779F-6C91-AB90-42DE21CCA087}"/>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790197333"/>
      </p:ext>
    </p:extLst>
  </p:cSld>
  <p:clrMapOvr>
    <a:masterClrMapping/>
  </p:clrMapOvr>
  <p:transition/>
  <p:hf sldNum="0" hdr="0" ftr="0" dt="0"/>
  <p:extLst>
    <p:ext uri="{DCECCB84-F9BA-43D5-87BE-67443E8EF086}">
      <p15:sldGuideLst xmlns:p15="http://schemas.microsoft.com/office/powerpoint/2012/main">
        <p15:guide id="1" orient="horz" pos="3058">
          <p15:clr>
            <a:srgbClr val="FBAE40"/>
          </p15:clr>
        </p15:guide>
        <p15:guide id="2" orient="horz" pos="2235">
          <p15:clr>
            <a:srgbClr val="FBAE40"/>
          </p15:clr>
        </p15:guide>
        <p15:guide id="3" orient="horz" pos="2562">
          <p15:clr>
            <a:srgbClr val="FBAE40"/>
          </p15:clr>
        </p15:guide>
        <p15:guide id="4" orient="horz" pos="29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 Option 4">
    <p:spTree>
      <p:nvGrpSpPr>
        <p:cNvPr id="1" name=""/>
        <p:cNvGrpSpPr/>
        <p:nvPr/>
      </p:nvGrpSpPr>
      <p:grpSpPr>
        <a:xfrm>
          <a:off x="0" y="0"/>
          <a:ext cx="0" cy="0"/>
          <a:chOff x="0" y="0"/>
          <a:chExt cx="0" cy="0"/>
        </a:xfrm>
      </p:grpSpPr>
      <p:sp>
        <p:nvSpPr>
          <p:cNvPr id="3" name="Picture Placeholder 2" descr="&lt;ignore&gt;"/>
          <p:cNvSpPr>
            <a:spLocks noGrp="1"/>
          </p:cNvSpPr>
          <p:nvPr>
            <p:ph type="pic" sz="quarter" idx="12"/>
          </p:nvPr>
        </p:nvSpPr>
        <p:spPr bwMode="auto">
          <a:xfrm>
            <a:off x="0" y="1"/>
            <a:ext cx="14633668" cy="8229599"/>
          </a:xfrm>
          <a:prstGeom prst="rect">
            <a:avLst/>
          </a:prstGeom>
          <a:noFill/>
          <a:ln w="9525" algn="ctr">
            <a:noFill/>
            <a:miter lim="800000"/>
            <a:headEnd/>
            <a:tailEnd/>
          </a:ln>
        </p:spPr>
        <p:txBody>
          <a:bodyPr/>
          <a:lstStyle>
            <a:lvl1pPr>
              <a:defRPr sz="2560"/>
            </a:lvl1pPr>
          </a:lstStyle>
          <a:p>
            <a:r>
              <a:rPr lang="en-US"/>
              <a:t>Click icon to add picture</a:t>
            </a:r>
            <a:endParaRPr lang="en-GB" dirty="0"/>
          </a:p>
        </p:txBody>
      </p:sp>
      <p:sp>
        <p:nvSpPr>
          <p:cNvPr id="107"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920160" y="3304800"/>
            <a:ext cx="11966400" cy="1101600"/>
          </a:xfrm>
          <a:noFill/>
        </p:spPr>
        <p:txBody>
          <a:bodyPr lIns="0" tIns="0" rIns="0" anchor="b" anchorCtr="0"/>
          <a:lstStyle>
            <a:lvl1pPr>
              <a:lnSpc>
                <a:spcPct val="100000"/>
              </a:lnSpc>
              <a:defRPr sz="4320" b="0" kern="1200" cap="none" spc="0" baseline="0">
                <a:solidFill>
                  <a:schemeClr val="tx1"/>
                </a:solidFill>
                <a:latin typeface="+mj-lt"/>
                <a:cs typeface="Arial" pitchFamily="34" charset="0"/>
              </a:defRPr>
            </a:lvl1pPr>
          </a:lstStyle>
          <a:p>
            <a:r>
              <a:rPr lang="en-US"/>
              <a:t>Click to edit Master title style</a:t>
            </a:r>
            <a:endParaRPr lang="en-GB" dirty="0"/>
          </a:p>
        </p:txBody>
      </p:sp>
      <p:sp>
        <p:nvSpPr>
          <p:cNvPr id="103" name="Rectangle 3"/>
          <p:cNvSpPr>
            <a:spLocks noGrp="1" noChangeArrowheads="1"/>
          </p:cNvSpPr>
          <p:nvPr>
            <p:ph type="subTitle" idx="1"/>
          </p:nvPr>
        </p:nvSpPr>
        <p:spPr>
          <a:xfrm>
            <a:off x="920160" y="4566240"/>
            <a:ext cx="11970720" cy="898560"/>
          </a:xfrm>
        </p:spPr>
        <p:txBody>
          <a:bodyPr anchor="t" anchorCtr="0"/>
          <a:lstStyle>
            <a:lvl1pPr marL="0" indent="0">
              <a:lnSpc>
                <a:spcPct val="90000"/>
              </a:lnSpc>
              <a:spcBef>
                <a:spcPct val="0"/>
              </a:spcBef>
              <a:spcAft>
                <a:spcPts val="0"/>
              </a:spcAft>
              <a:buFont typeface="Wingdings" pitchFamily="2" charset="2"/>
              <a:buNone/>
              <a:defRPr sz="2400" baseline="0">
                <a:solidFill>
                  <a:schemeClr val="tx1"/>
                </a:solidFill>
                <a:latin typeface="+mn-lt"/>
                <a:cs typeface="Arial" pitchFamily="34" charset="0"/>
              </a:defRPr>
            </a:lvl1pPr>
          </a:lstStyle>
          <a:p>
            <a:r>
              <a:rPr lang="en-US"/>
              <a:t>Click to edit Master subtitle style</a:t>
            </a:r>
            <a:endParaRPr lang="en-GB" dirty="0"/>
          </a:p>
        </p:txBody>
      </p:sp>
      <p:sp>
        <p:nvSpPr>
          <p:cNvPr id="104" name="Text Placeholder 31"/>
          <p:cNvSpPr>
            <a:spLocks noGrp="1"/>
          </p:cNvSpPr>
          <p:nvPr>
            <p:ph type="body" sz="quarter" idx="10" hasCustomPrompt="1"/>
          </p:nvPr>
        </p:nvSpPr>
        <p:spPr>
          <a:xfrm>
            <a:off x="920160" y="5797440"/>
            <a:ext cx="9443520" cy="285120"/>
          </a:xfrm>
        </p:spPr>
        <p:txBody>
          <a:bodyPr anchor="t" anchorCtr="0"/>
          <a:lstStyle>
            <a:lvl1pPr>
              <a:lnSpc>
                <a:spcPct val="100000"/>
              </a:lnSpc>
              <a:buNone/>
              <a:defRPr sz="1680">
                <a:solidFill>
                  <a:schemeClr val="tx1"/>
                </a:solidFill>
                <a:latin typeface="ShellHeavy" panose="00000700000000000000" pitchFamily="2"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920160" y="6099840"/>
            <a:ext cx="9443520" cy="285120"/>
          </a:xfrm>
        </p:spPr>
        <p:txBody>
          <a:bodyPr anchor="t" anchorCtr="0"/>
          <a:lstStyle>
            <a:lvl1pPr>
              <a:lnSpc>
                <a:spcPct val="100000"/>
              </a:lnSpc>
              <a:buNone/>
              <a:defRPr sz="1680">
                <a:solidFill>
                  <a:schemeClr val="tx1"/>
                </a:solidFill>
                <a:latin typeface="ShellMedium" panose="00000600000000000000" pitchFamily="2" charset="0"/>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8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8" y="620951"/>
            <a:ext cx="2265192" cy="2265192"/>
          </a:xfrm>
          <a:prstGeom prst="rect">
            <a:avLst/>
          </a:prstGeom>
          <a:ln>
            <a:noFill/>
          </a:ln>
        </p:spPr>
      </p:pic>
      <p:sp>
        <p:nvSpPr>
          <p:cNvPr id="12" name="Text Box 11" descr="&lt;COMPANY_NAME&gt;&#10;"/>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2" name="TextBox 1" descr="CONFIDENTIAL_TAG_0xFFEE">
            <a:extLst>
              <a:ext uri="{FF2B5EF4-FFF2-40B4-BE49-F238E27FC236}">
                <a16:creationId xmlns:a16="http://schemas.microsoft.com/office/drawing/2014/main" id="{531E16F8-A81D-3FEA-9B1E-F274814733F8}"/>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799923218"/>
      </p:ext>
    </p:extLst>
  </p:cSld>
  <p:clrMapOvr>
    <a:masterClrMapping/>
  </p:clrMapOvr>
  <p:transition/>
  <p:hf sldNum="0" hdr="0" ftr="0" dt="0"/>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US" noProof="0"/>
              <a:t>Click to edit Master title style</a:t>
            </a:r>
            <a:endParaRPr lang="en-GB" noProof="0" dirty="0"/>
          </a:p>
        </p:txBody>
      </p:sp>
      <p:sp>
        <p:nvSpPr>
          <p:cNvPr id="10" name="Content Placeholder 9"/>
          <p:cNvSpPr>
            <a:spLocks noGrp="1"/>
          </p:cNvSpPr>
          <p:nvPr>
            <p:ph sz="quarter" idx="11"/>
          </p:nvPr>
        </p:nvSpPr>
        <p:spPr>
          <a:xfrm>
            <a:off x="918209" y="1998346"/>
            <a:ext cx="13096876" cy="5633083"/>
          </a:xfrm>
        </p:spPr>
        <p:txBody>
          <a:bodyPr/>
          <a:lstStyle>
            <a:lvl1pPr marL="0" indent="0" defTabSz="429250">
              <a:lnSpc>
                <a:spcPct val="140000"/>
              </a:lnSpc>
              <a:spcBef>
                <a:spcPts val="0"/>
              </a:spcBef>
              <a:defRPr sz="2160"/>
            </a:lvl1pPr>
            <a:lvl2pPr marL="276480" indent="-276480" defTabSz="429250">
              <a:lnSpc>
                <a:spcPct val="140000"/>
              </a:lnSpc>
              <a:spcBef>
                <a:spcPts val="0"/>
              </a:spcBef>
              <a:defRPr sz="2160"/>
            </a:lvl2pPr>
            <a:lvl3pPr marL="550800" indent="-274320" defTabSz="429250">
              <a:lnSpc>
                <a:spcPct val="140000"/>
              </a:lnSpc>
              <a:spcBef>
                <a:spcPts val="0"/>
              </a:spcBef>
              <a:buClr>
                <a:schemeClr val="accent2"/>
              </a:buClr>
              <a:buSzPct val="100000"/>
              <a:buFont typeface="Wingdings" panose="05000000000000000000" pitchFamily="2" charset="2"/>
              <a:buChar char=""/>
              <a:defRPr sz="2160"/>
            </a:lvl3pPr>
            <a:lvl4pPr marL="825120" indent="-274320" defTabSz="429250">
              <a:lnSpc>
                <a:spcPct val="140000"/>
              </a:lnSpc>
              <a:spcBef>
                <a:spcPts val="0"/>
              </a:spcBef>
              <a:buClr>
                <a:schemeClr val="tx1"/>
              </a:buClr>
              <a:buSzPct val="100000"/>
              <a:buFont typeface="Wingdings" panose="05000000000000000000" pitchFamily="2" charset="2"/>
              <a:buChar char=""/>
              <a:defRPr sz="1920"/>
            </a:lvl4pPr>
            <a:lvl5pPr marL="1068960" indent="-243840" defTabSz="429250">
              <a:lnSpc>
                <a:spcPct val="140000"/>
              </a:lnSpc>
              <a:spcBef>
                <a:spcPts val="0"/>
              </a:spcBef>
              <a:buClr>
                <a:schemeClr val="tx1"/>
              </a:buClr>
              <a:buSzPct val="100000"/>
              <a:buFont typeface="Wingdings" panose="05000000000000000000" pitchFamily="2" charset="2"/>
              <a:buChar char=""/>
              <a:defRPr sz="1680"/>
            </a:lvl5pPr>
            <a:lvl6pPr marL="1251840" indent="-182880" defTabSz="429250">
              <a:lnSpc>
                <a:spcPct val="140000"/>
              </a:lnSpc>
              <a:buClr>
                <a:schemeClr val="tx1"/>
              </a:buClr>
              <a:buSzPct val="100000"/>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3"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DAD95B1E-5753-AA4F-D8F4-39E7E9209E98}"/>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960011191"/>
      </p:ext>
    </p:extLst>
  </p:cSld>
  <p:clrMapOvr>
    <a:masterClrMapping/>
  </p:clrMapOvr>
  <p:transition/>
  <p:hf sldNum="0" hdr="0" ftr="0" dt="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Option 2">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4330" r="49252"/>
          <a:stretch/>
        </p:blipFill>
        <p:spPr>
          <a:xfrm>
            <a:off x="10286284" y="-10351"/>
            <a:ext cx="4344116" cy="8189482"/>
          </a:xfrm>
          <a:prstGeom prst="rect">
            <a:avLst/>
          </a:prstGeom>
        </p:spPr>
      </p:pic>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US" noProof="0"/>
              <a:t>Click to edit Master title style</a:t>
            </a:r>
            <a:endParaRPr lang="en-GB" noProof="0" dirty="0"/>
          </a:p>
        </p:txBody>
      </p:sp>
      <p:sp>
        <p:nvSpPr>
          <p:cNvPr id="10" name="Content Placeholder 9"/>
          <p:cNvSpPr>
            <a:spLocks noGrp="1"/>
          </p:cNvSpPr>
          <p:nvPr>
            <p:ph sz="quarter" idx="11"/>
          </p:nvPr>
        </p:nvSpPr>
        <p:spPr>
          <a:xfrm>
            <a:off x="918209" y="1998346"/>
            <a:ext cx="13096876" cy="5633083"/>
          </a:xfrm>
        </p:spPr>
        <p:txBody>
          <a:bodyPr/>
          <a:lstStyle>
            <a:lvl1pPr marL="0" indent="0" defTabSz="429250">
              <a:lnSpc>
                <a:spcPct val="140000"/>
              </a:lnSpc>
              <a:spcBef>
                <a:spcPts val="0"/>
              </a:spcBef>
              <a:defRPr sz="2160"/>
            </a:lvl1pPr>
            <a:lvl2pPr marL="276480" indent="-276480" defTabSz="429250">
              <a:lnSpc>
                <a:spcPct val="140000"/>
              </a:lnSpc>
              <a:spcBef>
                <a:spcPts val="0"/>
              </a:spcBef>
              <a:defRPr sz="2160"/>
            </a:lvl2pPr>
            <a:lvl3pPr marL="550800" indent="-274320" defTabSz="429250">
              <a:lnSpc>
                <a:spcPct val="140000"/>
              </a:lnSpc>
              <a:spcBef>
                <a:spcPts val="0"/>
              </a:spcBef>
              <a:buClr>
                <a:schemeClr val="accent2"/>
              </a:buClr>
              <a:buSzPct val="100000"/>
              <a:buFont typeface="Wingdings" panose="05000000000000000000" pitchFamily="2" charset="2"/>
              <a:buChar char=""/>
              <a:defRPr sz="2160"/>
            </a:lvl3pPr>
            <a:lvl4pPr marL="825120" indent="-274320" defTabSz="429250">
              <a:lnSpc>
                <a:spcPct val="140000"/>
              </a:lnSpc>
              <a:spcBef>
                <a:spcPts val="0"/>
              </a:spcBef>
              <a:buClr>
                <a:schemeClr val="tx1"/>
              </a:buClr>
              <a:buSzPct val="100000"/>
              <a:buFont typeface="Wingdings" panose="05000000000000000000" pitchFamily="2" charset="2"/>
              <a:buChar char=""/>
              <a:defRPr sz="1920"/>
            </a:lvl4pPr>
            <a:lvl5pPr marL="1068960" indent="-243840" defTabSz="429250">
              <a:lnSpc>
                <a:spcPct val="140000"/>
              </a:lnSpc>
              <a:spcBef>
                <a:spcPts val="0"/>
              </a:spcBef>
              <a:buClr>
                <a:schemeClr val="tx1"/>
              </a:buClr>
              <a:buSzPct val="100000"/>
              <a:buFont typeface="Wingdings" panose="05000000000000000000" pitchFamily="2" charset="2"/>
              <a:buChar char=""/>
              <a:defRPr sz="1680"/>
            </a:lvl5pPr>
            <a:lvl6pPr marL="1251840" indent="-182880" defTabSz="429250">
              <a:lnSpc>
                <a:spcPct val="140000"/>
              </a:lnSpc>
              <a:buClr>
                <a:schemeClr val="tx1"/>
              </a:buClr>
              <a:buSzPct val="100000"/>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3"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Tree>
    <p:extLst>
      <p:ext uri="{BB962C8B-B14F-4D97-AF65-F5344CB8AC3E}">
        <p14:creationId xmlns:p14="http://schemas.microsoft.com/office/powerpoint/2010/main" val="1787329609"/>
      </p:ext>
    </p:extLst>
  </p:cSld>
  <p:clrMapOvr>
    <a:masterClrMapping/>
  </p:clrMapOvr>
  <p:transition/>
  <p:hf sldNum="0" hdr="0" ftr="0" dt="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Full Screen Image">
    <p:spTree>
      <p:nvGrpSpPr>
        <p:cNvPr id="1" name=""/>
        <p:cNvGrpSpPr/>
        <p:nvPr/>
      </p:nvGrpSpPr>
      <p:grpSpPr>
        <a:xfrm>
          <a:off x="0" y="0"/>
          <a:ext cx="0" cy="0"/>
          <a:chOff x="0" y="0"/>
          <a:chExt cx="0" cy="0"/>
        </a:xfrm>
      </p:grpSpPr>
      <p:sp>
        <p:nvSpPr>
          <p:cNvPr id="11" name="Picture Placeholder 2" descr="&lt;ignore&gt;"/>
          <p:cNvSpPr>
            <a:spLocks noGrp="1"/>
          </p:cNvSpPr>
          <p:nvPr>
            <p:ph type="pic" sz="quarter" idx="12"/>
          </p:nvPr>
        </p:nvSpPr>
        <p:spPr bwMode="auto">
          <a:xfrm>
            <a:off x="-2857" y="0"/>
            <a:ext cx="14633258" cy="8229600"/>
          </a:xfrm>
          <a:prstGeom prst="rect">
            <a:avLst/>
          </a:prstGeom>
          <a:noFill/>
          <a:ln w="3175" algn="ctr">
            <a:noFill/>
            <a:miter lim="800000"/>
            <a:headEnd/>
            <a:tailEnd/>
          </a:ln>
        </p:spPr>
        <p:txBody>
          <a:bodyPr/>
          <a:lstStyle>
            <a:lvl1pPr>
              <a:defRPr sz="2560"/>
            </a:lvl1pPr>
          </a:lstStyle>
          <a:p>
            <a:r>
              <a:rPr lang="en-US"/>
              <a:t>Click icon to add picture</a:t>
            </a:r>
            <a:endParaRPr lang="en-GB" dirty="0"/>
          </a:p>
        </p:txBody>
      </p:sp>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US" noProof="0"/>
              <a:t>Click to edit Master title style</a:t>
            </a:r>
            <a:endParaRPr lang="en-GB" noProof="0" dirty="0"/>
          </a:p>
        </p:txBody>
      </p:sp>
      <p:sp>
        <p:nvSpPr>
          <p:cNvPr id="10" name="Content Placeholder 9"/>
          <p:cNvSpPr>
            <a:spLocks noGrp="1"/>
          </p:cNvSpPr>
          <p:nvPr>
            <p:ph sz="quarter" idx="11"/>
          </p:nvPr>
        </p:nvSpPr>
        <p:spPr>
          <a:xfrm>
            <a:off x="918209" y="1998346"/>
            <a:ext cx="6254116" cy="5633083"/>
          </a:xfrm>
        </p:spPr>
        <p:txBody>
          <a:bodyPr/>
          <a:lstStyle>
            <a:lvl1pPr marL="0" indent="0" defTabSz="429250">
              <a:lnSpc>
                <a:spcPct val="140000"/>
              </a:lnSpc>
              <a:spcBef>
                <a:spcPts val="0"/>
              </a:spcBef>
              <a:defRPr sz="2160"/>
            </a:lvl1pPr>
            <a:lvl2pPr marL="276480" indent="-276480" defTabSz="429250">
              <a:lnSpc>
                <a:spcPct val="140000"/>
              </a:lnSpc>
              <a:spcBef>
                <a:spcPts val="0"/>
              </a:spcBef>
              <a:defRPr sz="2160"/>
            </a:lvl2pPr>
            <a:lvl3pPr marL="550800" indent="-274320" defTabSz="429250">
              <a:lnSpc>
                <a:spcPct val="140000"/>
              </a:lnSpc>
              <a:spcBef>
                <a:spcPts val="0"/>
              </a:spcBef>
              <a:buClr>
                <a:schemeClr val="accent2"/>
              </a:buClr>
              <a:buSzPct val="100000"/>
              <a:buFont typeface="Wingdings" panose="05000000000000000000" pitchFamily="2" charset="2"/>
              <a:buChar char=""/>
              <a:defRPr sz="2160"/>
            </a:lvl3pPr>
            <a:lvl4pPr marL="825120" indent="-274320" defTabSz="429250">
              <a:lnSpc>
                <a:spcPct val="140000"/>
              </a:lnSpc>
              <a:spcBef>
                <a:spcPts val="0"/>
              </a:spcBef>
              <a:buClr>
                <a:schemeClr val="tx1"/>
              </a:buClr>
              <a:buSzPct val="100000"/>
              <a:buFont typeface="Wingdings" panose="05000000000000000000" pitchFamily="2" charset="2"/>
              <a:buChar char=""/>
              <a:defRPr sz="1920"/>
            </a:lvl4pPr>
            <a:lvl5pPr marL="1068960" indent="-243840" defTabSz="429250">
              <a:lnSpc>
                <a:spcPct val="140000"/>
              </a:lnSpc>
              <a:spcBef>
                <a:spcPts val="0"/>
              </a:spcBef>
              <a:buClr>
                <a:schemeClr val="tx1"/>
              </a:buClr>
              <a:buSzPct val="100000"/>
              <a:buFont typeface="Wingdings" panose="05000000000000000000" pitchFamily="2" charset="2"/>
              <a:buChar char=""/>
              <a:defRPr sz="1680"/>
            </a:lvl5pPr>
            <a:lvl6pPr marL="1251840" indent="-182880" defTabSz="429250">
              <a:lnSpc>
                <a:spcPct val="140000"/>
              </a:lnSpc>
              <a:buClr>
                <a:schemeClr val="tx1"/>
              </a:buClr>
              <a:buSzPct val="100000"/>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3"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AD6187C9-8A01-F120-C71E-9FEC5F472134}"/>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083074667"/>
      </p:ext>
    </p:extLst>
  </p:cSld>
  <p:clrMapOvr>
    <a:masterClrMapping/>
  </p:clrMapOvr>
  <p:transition/>
  <p:hf sldNum="0" hdr="0" ftr="0" dt="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609600" y="855359"/>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880" b="0" kern="1200" cap="none" baseline="0" noProof="0" dirty="0" smtClean="0">
                <a:solidFill>
                  <a:schemeClr val="tx1"/>
                </a:solidFill>
                <a:latin typeface="+mj-lt"/>
                <a:ea typeface="+mj-ea"/>
                <a:cs typeface="+mj-cs"/>
              </a:defRPr>
            </a:lvl1pPr>
          </a:lstStyle>
          <a:p>
            <a:pPr lvl="0"/>
            <a:r>
              <a:rPr lang="en-US" noProof="0"/>
              <a:t>Click to edit Master title style</a:t>
            </a:r>
            <a:endParaRPr lang="en-GB" noProof="0" dirty="0"/>
          </a:p>
        </p:txBody>
      </p:sp>
      <p:sp>
        <p:nvSpPr>
          <p:cNvPr id="11" name="Content Placeholder 9"/>
          <p:cNvSpPr>
            <a:spLocks noGrp="1"/>
          </p:cNvSpPr>
          <p:nvPr>
            <p:ph sz="quarter" idx="11"/>
          </p:nvPr>
        </p:nvSpPr>
        <p:spPr>
          <a:xfrm>
            <a:off x="918209" y="2023868"/>
            <a:ext cx="13096876" cy="5607560"/>
          </a:xfrm>
        </p:spPr>
        <p:txBody>
          <a:bodyPr/>
          <a:lstStyle>
            <a:lvl1pPr marL="0" indent="0" defTabSz="429250">
              <a:lnSpc>
                <a:spcPct val="140000"/>
              </a:lnSpc>
              <a:spcBef>
                <a:spcPts val="0"/>
              </a:spcBef>
              <a:defRPr sz="1680"/>
            </a:lvl1pPr>
            <a:lvl2pPr marL="211680" indent="-211680" defTabSz="429250">
              <a:lnSpc>
                <a:spcPct val="140000"/>
              </a:lnSpc>
              <a:spcBef>
                <a:spcPts val="0"/>
              </a:spcBef>
              <a:defRPr sz="1680"/>
            </a:lvl2pPr>
            <a:lvl3pPr marL="425040" indent="-213360" defTabSz="429250">
              <a:lnSpc>
                <a:spcPct val="140000"/>
              </a:lnSpc>
              <a:spcBef>
                <a:spcPts val="0"/>
              </a:spcBef>
              <a:buClr>
                <a:schemeClr val="accent2"/>
              </a:buClr>
              <a:buSzPct val="100000"/>
              <a:buFont typeface="Wingdings" panose="05000000000000000000" pitchFamily="2" charset="2"/>
              <a:buChar char=""/>
              <a:defRPr sz="1680"/>
            </a:lvl3pPr>
            <a:lvl4pPr marL="638400" indent="-213360" defTabSz="429250">
              <a:lnSpc>
                <a:spcPct val="140000"/>
              </a:lnSpc>
              <a:spcBef>
                <a:spcPts val="0"/>
              </a:spcBef>
              <a:buClr>
                <a:schemeClr val="tx1"/>
              </a:buClr>
              <a:buSzPct val="100000"/>
              <a:buFont typeface="Wingdings" panose="05000000000000000000" pitchFamily="2" charset="2"/>
              <a:buChar char=""/>
              <a:defRPr sz="1440"/>
            </a:lvl4pPr>
            <a:lvl5pPr marL="821280" indent="-182880" defTabSz="429250">
              <a:lnSpc>
                <a:spcPct val="140000"/>
              </a:lnSpc>
              <a:spcBef>
                <a:spcPts val="0"/>
              </a:spcBef>
              <a:buClr>
                <a:schemeClr val="tx1"/>
              </a:buClr>
              <a:buSzPct val="100000"/>
              <a:buFont typeface="Wingdings" panose="05000000000000000000" pitchFamily="2" charset="2"/>
              <a:buChar char=""/>
              <a:tabLst/>
              <a:defRPr sz="1320"/>
            </a:lvl5pPr>
            <a:lvl6pPr marL="988920" indent="-167640" defTabSz="429250">
              <a:lnSpc>
                <a:spcPct val="140000"/>
              </a:lnSpc>
              <a:buClr>
                <a:schemeClr val="tx1"/>
              </a:buClr>
              <a:buSzPct val="100000"/>
              <a:buFont typeface="Wingdings" panose="05000000000000000000" pitchFamily="2" charset="2"/>
              <a:buChar char=""/>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6"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7"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BE187176-C67B-8E62-A536-7B33A198CB3B}"/>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419834086"/>
      </p:ext>
    </p:extLst>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 t="31323" r="30139"/>
          <a:stretch/>
        </p:blipFill>
        <p:spPr>
          <a:xfrm>
            <a:off x="11328007" y="1"/>
            <a:ext cx="3317634" cy="3261359"/>
          </a:xfrm>
          <a:prstGeom prst="rect">
            <a:avLst/>
          </a:prstGeom>
        </p:spPr>
      </p:pic>
      <p:sp>
        <p:nvSpPr>
          <p:cNvPr id="34"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880" b="0" kern="1200" cap="none" baseline="0" noProof="0" dirty="0" smtClean="0">
                <a:solidFill>
                  <a:schemeClr val="tx1"/>
                </a:solidFill>
                <a:latin typeface="+mj-lt"/>
                <a:ea typeface="+mj-ea"/>
                <a:cs typeface="+mj-cs"/>
              </a:defRPr>
            </a:lvl1pPr>
          </a:lstStyle>
          <a:p>
            <a:pPr lvl="0"/>
            <a:r>
              <a:rPr lang="en-US"/>
              <a:t>Click to edit Master title style</a:t>
            </a:r>
            <a:endParaRPr lang="en-GB" dirty="0"/>
          </a:p>
        </p:txBody>
      </p:sp>
      <p:sp>
        <p:nvSpPr>
          <p:cNvPr id="10" name="Content Placeholder 14"/>
          <p:cNvSpPr>
            <a:spLocks noGrp="1"/>
          </p:cNvSpPr>
          <p:nvPr>
            <p:ph sz="quarter" idx="13"/>
          </p:nvPr>
        </p:nvSpPr>
        <p:spPr>
          <a:xfrm>
            <a:off x="7766417" y="1998346"/>
            <a:ext cx="6248668" cy="5633084"/>
          </a:xfrm>
        </p:spPr>
        <p:txBody>
          <a:bodyPr/>
          <a:lstStyle>
            <a:lvl1pPr marL="0" indent="0">
              <a:spcAft>
                <a:spcPts val="0"/>
              </a:spcAft>
              <a:buClr>
                <a:schemeClr val="accent2"/>
              </a:buClr>
              <a:buSzPct val="85000"/>
              <a:buFont typeface="Wingdings" pitchFamily="2" charset="2"/>
              <a:buNone/>
              <a:defRPr sz="2160"/>
            </a:lvl1pPr>
            <a:lvl2pPr marL="276480" indent="-276480">
              <a:spcAft>
                <a:spcPts val="0"/>
              </a:spcAft>
              <a:buClr>
                <a:schemeClr val="accent2"/>
              </a:buClr>
              <a:buSzPct val="75000"/>
              <a:buFont typeface="Wingdings" panose="05000000000000000000" pitchFamily="2" charset="2"/>
              <a:buChar char="¢"/>
              <a:defRPr sz="2160"/>
            </a:lvl2pPr>
            <a:lvl3pPr marL="550800" indent="-274320">
              <a:spcBef>
                <a:spcPts val="0"/>
              </a:spcBef>
              <a:spcAft>
                <a:spcPts val="0"/>
              </a:spcAft>
              <a:buClr>
                <a:schemeClr val="accent2"/>
              </a:buClr>
              <a:buFont typeface="Wingdings" panose="05000000000000000000" pitchFamily="2" charset="2"/>
              <a:buChar char=""/>
              <a:defRPr sz="2160"/>
            </a:lvl3pPr>
            <a:lvl4pPr marL="825120" indent="-274320">
              <a:spcBef>
                <a:spcPts val="0"/>
              </a:spcBef>
              <a:spcAft>
                <a:spcPts val="0"/>
              </a:spcAft>
              <a:buClr>
                <a:schemeClr val="tx1"/>
              </a:buClr>
              <a:buFont typeface="Wingdings" panose="05000000000000000000" pitchFamily="2" charset="2"/>
              <a:buChar char=""/>
              <a:defRPr sz="2160"/>
            </a:lvl4pPr>
            <a:lvl5pPr marL="1068960" indent="-243840">
              <a:spcBef>
                <a:spcPts val="0"/>
              </a:spcBef>
              <a:spcAft>
                <a:spcPts val="0"/>
              </a:spcAft>
              <a:buClr>
                <a:schemeClr val="tx1"/>
              </a:buClr>
              <a:buFont typeface="Wingdings" panose="05000000000000000000" pitchFamily="2" charset="2"/>
              <a:buChar char=""/>
              <a:defRPr sz="1920"/>
            </a:lvl5pPr>
            <a:lvl6pPr marL="1251840" indent="-182880">
              <a:spcBef>
                <a:spcPts val="0"/>
              </a:spcBef>
              <a:spcAft>
                <a:spcPts val="0"/>
              </a:spcAft>
              <a:buClr>
                <a:schemeClr val="tx1"/>
              </a:buClr>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43"/>
          <p:cNvSpPr>
            <a:spLocks noGrp="1"/>
          </p:cNvSpPr>
          <p:nvPr>
            <p:ph type="body" sz="quarter" idx="11"/>
          </p:nvPr>
        </p:nvSpPr>
        <p:spPr>
          <a:xfrm>
            <a:off x="918209" y="1998344"/>
            <a:ext cx="6254116" cy="5633087"/>
          </a:xfrm>
        </p:spPr>
        <p:txBody>
          <a:bodyPr/>
          <a:lstStyle>
            <a:lvl1pPr marL="0" indent="0">
              <a:spcAft>
                <a:spcPts val="0"/>
              </a:spcAft>
              <a:buClr>
                <a:schemeClr val="accent2"/>
              </a:buClr>
              <a:buSzPct val="85000"/>
              <a:buFont typeface="Wingdings" pitchFamily="2" charset="2"/>
              <a:buNone/>
              <a:defRPr sz="2160"/>
            </a:lvl1pPr>
            <a:lvl2pPr marL="276480" indent="-276480">
              <a:spcAft>
                <a:spcPts val="0"/>
              </a:spcAft>
              <a:buClr>
                <a:schemeClr val="accent2"/>
              </a:buClr>
              <a:buSzPct val="75000"/>
              <a:buFont typeface="Wingdings" panose="05000000000000000000" pitchFamily="2" charset="2"/>
              <a:buChar char=""/>
              <a:defRPr sz="2160"/>
            </a:lvl2pPr>
            <a:lvl3pPr marL="550800" indent="-274320">
              <a:spcAft>
                <a:spcPts val="0"/>
              </a:spcAft>
              <a:buClr>
                <a:schemeClr val="accent2"/>
              </a:buClr>
              <a:buFont typeface="Wingdings" panose="05000000000000000000" pitchFamily="2" charset="2"/>
              <a:buChar char=""/>
              <a:defRPr sz="2160"/>
            </a:lvl3pPr>
            <a:lvl4pPr marL="825120" indent="-274320">
              <a:spcBef>
                <a:spcPts val="0"/>
              </a:spcBef>
              <a:spcAft>
                <a:spcPts val="0"/>
              </a:spcAft>
              <a:buClr>
                <a:schemeClr val="tx1"/>
              </a:buClr>
              <a:buFont typeface="Wingdings" panose="05000000000000000000" pitchFamily="2" charset="2"/>
              <a:buChar char=""/>
              <a:defRPr sz="2160"/>
            </a:lvl4pPr>
            <a:lvl5pPr marL="1068960" indent="-243840">
              <a:spcBef>
                <a:spcPts val="0"/>
              </a:spcBef>
              <a:spcAft>
                <a:spcPts val="0"/>
              </a:spcAft>
              <a:buClr>
                <a:schemeClr val="tx1"/>
              </a:buClr>
              <a:buFont typeface="Wingdings" panose="05000000000000000000" pitchFamily="2" charset="2"/>
              <a:buChar char=""/>
              <a:defRPr sz="1920"/>
            </a:lvl5pPr>
            <a:lvl6pPr marL="1251840" indent="-182880">
              <a:spcBef>
                <a:spcPts val="0"/>
              </a:spcBef>
              <a:spcAft>
                <a:spcPts val="0"/>
              </a:spcAft>
              <a:buClr>
                <a:schemeClr val="tx1"/>
              </a:buClr>
              <a:buFont typeface="Wingdings" panose="05000000000000000000" pitchFamily="2" charset="2"/>
              <a:buChar char=""/>
              <a:defRPr sz="144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18"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1020">
                <a:solidFill>
                  <a:schemeClr val="tx1"/>
                </a:solidFill>
                <a:latin typeface="+mn-lt"/>
                <a:cs typeface="Arial" pitchFamily="34" charset="0"/>
              </a:defRPr>
            </a:lvl1pPr>
          </a:lstStyle>
          <a:p>
            <a:pPr>
              <a:defRPr/>
            </a:pPr>
            <a:r>
              <a:rPr lang="en-GB" noProof="1"/>
              <a:t> </a:t>
            </a:r>
          </a:p>
        </p:txBody>
      </p:sp>
      <p:sp>
        <p:nvSpPr>
          <p:cNvPr id="2" name="TextBox 1" descr="CONFIDENTIAL_TAG_0xFFEE">
            <a:extLst>
              <a:ext uri="{FF2B5EF4-FFF2-40B4-BE49-F238E27FC236}">
                <a16:creationId xmlns:a16="http://schemas.microsoft.com/office/drawing/2014/main" id="{3C15E2F8-145E-C3C3-B53A-338E03B714E4}"/>
              </a:ext>
            </a:extLst>
          </p:cNvPr>
          <p:cNvSpPr txBox="1"/>
          <p:nvPr/>
        </p:nvSpPr>
        <p:spPr>
          <a:xfrm>
            <a:off x="10149386" y="7777713"/>
            <a:ext cx="1295400" cy="203133"/>
          </a:xfrm>
          <a:prstGeom prst="rect">
            <a:avLst/>
          </a:prstGeom>
          <a:noFill/>
          <a:ln>
            <a:noFill/>
          </a:ln>
          <a:effectLst>
            <a:glow>
              <a:srgbClr val="000000"/>
            </a:glow>
          </a:effectLst>
        </p:spPr>
        <p:txBody>
          <a:bodyPr vert="horz" wrap="square" lIns="0" tIns="0" rIns="0" bIns="54864"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GB" sz="96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INTERNAL</a:t>
            </a:r>
            <a:endParaRPr kumimoji="0" lang="en-GB" sz="96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012273722"/>
      </p:ext>
    </p:extLst>
  </p:cSld>
  <p:clrMapOvr>
    <a:masterClrMapping/>
  </p:clrMapOvr>
  <p:transition/>
  <p:hf sldNum="0" hdr="0" ftr="0" dt="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3"/>
          <p:cNvSpPr>
            <a:spLocks noGrp="1" noChangeArrowheads="1"/>
          </p:cNvSpPr>
          <p:nvPr>
            <p:ph type="body" idx="1"/>
          </p:nvPr>
        </p:nvSpPr>
        <p:spPr bwMode="auto">
          <a:xfrm>
            <a:off x="918210" y="1998347"/>
            <a:ext cx="13096874" cy="563302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Rectangle 2"/>
          <p:cNvSpPr>
            <a:spLocks noGrp="1" noChangeArrowheads="1"/>
          </p:cNvSpPr>
          <p:nvPr>
            <p:ph type="title"/>
          </p:nvPr>
        </p:nvSpPr>
        <p:spPr bwMode="auto">
          <a:xfrm>
            <a:off x="609600" y="855361"/>
            <a:ext cx="13405486" cy="96963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GB" dirty="0"/>
          </a:p>
        </p:txBody>
      </p:sp>
      <p:sp>
        <p:nvSpPr>
          <p:cNvPr id="4" name="Rectangle 3" descr="&lt;Shell Yellow Bar&gt;" title="&lt;Shell Yellow Bar&gt;"/>
          <p:cNvSpPr/>
          <p:nvPr/>
        </p:nvSpPr>
        <p:spPr bwMode="gray">
          <a:xfrm>
            <a:off x="-7441" y="609600"/>
            <a:ext cx="1523981" cy="4572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2160" dirty="0">
              <a:solidFill>
                <a:schemeClr val="tx1"/>
              </a:solidFill>
            </a:endParaRPr>
          </a:p>
        </p:txBody>
      </p:sp>
      <p:sp>
        <p:nvSpPr>
          <p:cNvPr id="82" name="Rectangle 5"/>
          <p:cNvSpPr>
            <a:spLocks noGrp="1" noChangeArrowheads="1"/>
          </p:cNvSpPr>
          <p:nvPr>
            <p:ph type="ftr" sz="quarter" idx="3"/>
          </p:nvPr>
        </p:nvSpPr>
        <p:spPr bwMode="auto">
          <a:xfrm>
            <a:off x="4652467" y="7763039"/>
            <a:ext cx="5322374" cy="28512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lgn="ctr">
              <a:defRPr sz="1020">
                <a:solidFill>
                  <a:schemeClr val="tx1"/>
                </a:solidFill>
                <a:latin typeface="+mn-lt"/>
                <a:cs typeface="Arial" pitchFamily="34" charset="0"/>
              </a:defRPr>
            </a:lvl1pPr>
          </a:lstStyle>
          <a:p>
            <a:pPr>
              <a:defRPr/>
            </a:pPr>
            <a:r>
              <a:rPr lang="en-GB" noProof="1"/>
              <a:t> </a:t>
            </a:r>
          </a:p>
        </p:txBody>
      </p:sp>
      <p:sp>
        <p:nvSpPr>
          <p:cNvPr id="83" name="Rectangle 4" descr="Rectangle 4"/>
          <p:cNvSpPr>
            <a:spLocks noGrp="1" noChangeArrowheads="1"/>
          </p:cNvSpPr>
          <p:nvPr>
            <p:ph type="dt" sz="half" idx="2"/>
          </p:nvPr>
        </p:nvSpPr>
        <p:spPr bwMode="auto">
          <a:xfrm>
            <a:off x="11604412" y="7763040"/>
            <a:ext cx="1728000"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463004" rtl="0" eaLnBrk="1" latinLnBrk="0" hangingPunct="1">
              <a:defRPr lang="en-US" sz="1020" kern="1200" smtClean="0">
                <a:solidFill>
                  <a:schemeClr val="tx1"/>
                </a:solidFill>
                <a:latin typeface="+mn-lt"/>
                <a:ea typeface="+mn-ea"/>
                <a:cs typeface="Arial" pitchFamily="34" charset="0"/>
              </a:defRPr>
            </a:lvl1pPr>
          </a:lstStyle>
          <a:p>
            <a:pPr>
              <a:defRPr/>
            </a:pPr>
            <a:r>
              <a:rPr lang="en-GB" noProof="1"/>
              <a:t>September 2023</a:t>
            </a:r>
          </a:p>
        </p:txBody>
      </p:sp>
      <p:sp>
        <p:nvSpPr>
          <p:cNvPr id="85" name="Rectangle 6" descr="Rectangle 6"/>
          <p:cNvSpPr>
            <a:spLocks noGrp="1" noChangeArrowheads="1"/>
          </p:cNvSpPr>
          <p:nvPr>
            <p:ph type="sldNum" sz="quarter" idx="4"/>
          </p:nvPr>
        </p:nvSpPr>
        <p:spPr bwMode="auto">
          <a:xfrm>
            <a:off x="13589012" y="7763039"/>
            <a:ext cx="426677" cy="28512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102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4" name="Text Box 11" descr="&lt;COMPANY_NAME&gt;&#10;"/>
          <p:cNvSpPr txBox="1">
            <a:spLocks noChangeArrowheads="1"/>
          </p:cNvSpPr>
          <p:nvPr/>
        </p:nvSpPr>
        <p:spPr bwMode="auto">
          <a:xfrm>
            <a:off x="614711" y="7763039"/>
            <a:ext cx="4032000" cy="285120"/>
          </a:xfrm>
          <a:prstGeom prst="rect">
            <a:avLst/>
          </a:prstGeom>
          <a:noFill/>
          <a:ln w="9525" algn="ctr">
            <a:noFill/>
            <a:miter lim="800000"/>
            <a:headEnd/>
            <a:tailEnd/>
          </a:ln>
          <a:effectLst/>
        </p:spPr>
        <p:txBody>
          <a:bodyPr wrap="none" lIns="0" tIns="0" rIns="0" anchor="t" anchorCtr="0">
            <a:noAutofit/>
          </a:bodyPr>
          <a:lstStyle/>
          <a:p>
            <a:pPr>
              <a:defRPr/>
            </a:pPr>
            <a:r>
              <a:rPr lang="en-GB" sz="1020" noProof="1">
                <a:solidFill>
                  <a:schemeClr val="tx1"/>
                </a:solidFill>
                <a:latin typeface="+mn-lt"/>
                <a:cs typeface="Arial" pitchFamily="34" charset="0"/>
              </a:rPr>
              <a:t>Copyright of Shell International B.V.</a:t>
            </a:r>
          </a:p>
        </p:txBody>
      </p:sp>
      <p:sp>
        <p:nvSpPr>
          <p:cNvPr id="95" name="Rectangle 94" descr="&lt;Shell Yellow Bar&gt;" title="&lt;Shell Yellow Bar&gt;"/>
          <p:cNvSpPr/>
          <p:nvPr/>
        </p:nvSpPr>
        <p:spPr bwMode="gray">
          <a:xfrm>
            <a:off x="-3866" y="8184628"/>
            <a:ext cx="14631840" cy="4572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2160" dirty="0">
              <a:solidFill>
                <a:schemeClr val="tx1"/>
              </a:solidFill>
            </a:endParaRPr>
          </a:p>
        </p:txBody>
      </p:sp>
    </p:spTree>
    <p:extLst>
      <p:ext uri="{BB962C8B-B14F-4D97-AF65-F5344CB8AC3E}">
        <p14:creationId xmlns:p14="http://schemas.microsoft.com/office/powerpoint/2010/main" val="315384957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transition>
    <p:fade/>
  </p:transition>
  <p:hf sldNum="0" hdr="0" ftr="0" dt="0"/>
  <p:txStyles>
    <p:titleStyle>
      <a:lvl1pPr algn="l" defTabSz="1463004" rtl="0" eaLnBrk="1" latinLnBrk="0" hangingPunct="1">
        <a:lnSpc>
          <a:spcPct val="90000"/>
        </a:lnSpc>
        <a:spcBef>
          <a:spcPct val="0"/>
        </a:spcBef>
        <a:buNone/>
        <a:defRPr sz="3360" b="0" kern="1200" cap="none" baseline="0">
          <a:solidFill>
            <a:schemeClr val="tx1"/>
          </a:solidFill>
          <a:latin typeface="+mj-lt"/>
          <a:ea typeface="+mj-ea"/>
          <a:cs typeface="+mj-cs"/>
        </a:defRPr>
      </a:lvl1pPr>
    </p:titleStyle>
    <p:bodyStyle>
      <a:lvl1pPr marL="0" indent="0" algn="l" defTabSz="429250" rtl="0" eaLnBrk="1" latinLnBrk="0" hangingPunct="1">
        <a:lnSpc>
          <a:spcPct val="140000"/>
        </a:lnSpc>
        <a:spcBef>
          <a:spcPts val="0"/>
        </a:spcBef>
        <a:spcAft>
          <a:spcPts val="0"/>
        </a:spcAft>
        <a:buClr>
          <a:schemeClr val="accent2"/>
        </a:buClr>
        <a:buSzPct val="85000"/>
        <a:buFont typeface="Wingdings" pitchFamily="2" charset="2"/>
        <a:buNone/>
        <a:defRPr sz="2160" kern="1200" baseline="0">
          <a:solidFill>
            <a:schemeClr val="tx1"/>
          </a:solidFill>
          <a:latin typeface="+mn-lt"/>
          <a:ea typeface="+mn-ea"/>
          <a:cs typeface="+mn-cs"/>
        </a:defRPr>
      </a:lvl1pPr>
      <a:lvl2pPr marL="276480" indent="-276480" algn="l" defTabSz="429250" rtl="0" eaLnBrk="1" latinLnBrk="0" hangingPunct="1">
        <a:lnSpc>
          <a:spcPct val="140000"/>
        </a:lnSpc>
        <a:spcBef>
          <a:spcPts val="0"/>
        </a:spcBef>
        <a:spcAft>
          <a:spcPts val="0"/>
        </a:spcAft>
        <a:buClr>
          <a:schemeClr val="accent2"/>
        </a:buClr>
        <a:buSzPct val="75000"/>
        <a:buFont typeface="Wingdings" panose="05000000000000000000" pitchFamily="2" charset="2"/>
        <a:buChar char=""/>
        <a:defRPr sz="2160" b="0" kern="1200">
          <a:solidFill>
            <a:schemeClr val="tx1"/>
          </a:solidFill>
          <a:latin typeface="+mn-lt"/>
          <a:ea typeface="+mn-ea"/>
          <a:cs typeface="+mn-cs"/>
        </a:defRPr>
      </a:lvl2pPr>
      <a:lvl3pPr marL="550800" indent="-274320" algn="l" defTabSz="429250" rtl="0" eaLnBrk="1" latinLnBrk="0" hangingPunct="1">
        <a:lnSpc>
          <a:spcPct val="140000"/>
        </a:lnSpc>
        <a:spcBef>
          <a:spcPts val="0"/>
        </a:spcBef>
        <a:spcAft>
          <a:spcPts val="0"/>
        </a:spcAft>
        <a:buClr>
          <a:schemeClr val="accent2"/>
        </a:buClr>
        <a:buSzPct val="100000"/>
        <a:buFont typeface="Wingdings" panose="05000000000000000000" pitchFamily="2" charset="2"/>
        <a:buChar char=""/>
        <a:defRPr sz="2160" b="0" kern="1200">
          <a:solidFill>
            <a:schemeClr val="tx1"/>
          </a:solidFill>
          <a:latin typeface="+mn-lt"/>
          <a:ea typeface="+mn-ea"/>
          <a:cs typeface="+mn-cs"/>
        </a:defRPr>
      </a:lvl3pPr>
      <a:lvl4pPr marL="825120" indent="-274320" algn="l" defTabSz="429250"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920" b="0" kern="1200" baseline="0">
          <a:solidFill>
            <a:schemeClr val="tx1"/>
          </a:solidFill>
          <a:latin typeface="+mn-lt"/>
          <a:ea typeface="+mn-ea"/>
          <a:cs typeface="+mn-cs"/>
        </a:defRPr>
      </a:lvl4pPr>
      <a:lvl5pPr marL="1068960" indent="-243840" algn="l" defTabSz="429250"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680" kern="1200">
          <a:solidFill>
            <a:schemeClr val="tx1"/>
          </a:solidFill>
          <a:latin typeface="+mn-lt"/>
          <a:ea typeface="+mn-ea"/>
          <a:cs typeface="+mn-cs"/>
        </a:defRPr>
      </a:lvl5pPr>
      <a:lvl6pPr marL="1251840" indent="-182880" algn="l" defTabSz="429250" rtl="0" eaLnBrk="1" latinLnBrk="0" hangingPunct="1">
        <a:lnSpc>
          <a:spcPct val="140000"/>
        </a:lnSpc>
        <a:spcBef>
          <a:spcPts val="0"/>
        </a:spcBef>
        <a:spcAft>
          <a:spcPts val="0"/>
        </a:spcAft>
        <a:buClr>
          <a:schemeClr val="tx1"/>
        </a:buClr>
        <a:buSzPct val="100000"/>
        <a:buFont typeface="Wingdings" panose="05000000000000000000" pitchFamily="2" charset="2"/>
        <a:buChar char=""/>
        <a:defRPr sz="1440" kern="1200" baseline="0">
          <a:solidFill>
            <a:schemeClr val="tx1"/>
          </a:solidFill>
          <a:latin typeface="+mn-lt"/>
          <a:ea typeface="+mn-ea"/>
          <a:cs typeface="+mn-cs"/>
        </a:defRPr>
      </a:lvl6pPr>
      <a:lvl7pPr marL="4754761" indent="-365750" algn="l" defTabSz="1463004"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263" indent="-365750" algn="l" defTabSz="1463004"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764" indent="-365750" algn="l" defTabSz="1463004"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04" rtl="0" eaLnBrk="1" latinLnBrk="0" hangingPunct="1">
        <a:defRPr sz="2880" kern="1200">
          <a:solidFill>
            <a:schemeClr val="tx1"/>
          </a:solidFill>
          <a:latin typeface="+mn-lt"/>
          <a:ea typeface="+mn-ea"/>
          <a:cs typeface="+mn-cs"/>
        </a:defRPr>
      </a:lvl1pPr>
      <a:lvl2pPr marL="731502" algn="l" defTabSz="1463004" rtl="0" eaLnBrk="1" latinLnBrk="0" hangingPunct="1">
        <a:defRPr sz="2880" kern="1200">
          <a:solidFill>
            <a:schemeClr val="tx1"/>
          </a:solidFill>
          <a:latin typeface="+mn-lt"/>
          <a:ea typeface="+mn-ea"/>
          <a:cs typeface="+mn-cs"/>
        </a:defRPr>
      </a:lvl2pPr>
      <a:lvl3pPr marL="1463004" algn="l" defTabSz="1463004" rtl="0" eaLnBrk="1" latinLnBrk="0" hangingPunct="1">
        <a:defRPr sz="2880" kern="1200">
          <a:solidFill>
            <a:schemeClr val="tx1"/>
          </a:solidFill>
          <a:latin typeface="+mn-lt"/>
          <a:ea typeface="+mn-ea"/>
          <a:cs typeface="+mn-cs"/>
        </a:defRPr>
      </a:lvl3pPr>
      <a:lvl4pPr marL="2194505" algn="l" defTabSz="1463004" rtl="0" eaLnBrk="1" latinLnBrk="0" hangingPunct="1">
        <a:defRPr sz="2880" kern="1200">
          <a:solidFill>
            <a:schemeClr val="tx1"/>
          </a:solidFill>
          <a:latin typeface="+mn-lt"/>
          <a:ea typeface="+mn-ea"/>
          <a:cs typeface="+mn-cs"/>
        </a:defRPr>
      </a:lvl4pPr>
      <a:lvl5pPr marL="2926007" algn="l" defTabSz="1463004" rtl="0" eaLnBrk="1" latinLnBrk="0" hangingPunct="1">
        <a:defRPr sz="2880" kern="1200">
          <a:solidFill>
            <a:schemeClr val="tx1"/>
          </a:solidFill>
          <a:latin typeface="+mn-lt"/>
          <a:ea typeface="+mn-ea"/>
          <a:cs typeface="+mn-cs"/>
        </a:defRPr>
      </a:lvl5pPr>
      <a:lvl6pPr marL="3657509" algn="l" defTabSz="1463004" rtl="0" eaLnBrk="1" latinLnBrk="0" hangingPunct="1">
        <a:defRPr sz="2880" kern="1200">
          <a:solidFill>
            <a:schemeClr val="tx1"/>
          </a:solidFill>
          <a:latin typeface="+mn-lt"/>
          <a:ea typeface="+mn-ea"/>
          <a:cs typeface="+mn-cs"/>
        </a:defRPr>
      </a:lvl6pPr>
      <a:lvl7pPr marL="4389011" algn="l" defTabSz="1463004" rtl="0" eaLnBrk="1" latinLnBrk="0" hangingPunct="1">
        <a:defRPr sz="2880" kern="1200">
          <a:solidFill>
            <a:schemeClr val="tx1"/>
          </a:solidFill>
          <a:latin typeface="+mn-lt"/>
          <a:ea typeface="+mn-ea"/>
          <a:cs typeface="+mn-cs"/>
        </a:defRPr>
      </a:lvl7pPr>
      <a:lvl8pPr marL="5120512" algn="l" defTabSz="1463004" rtl="0" eaLnBrk="1" latinLnBrk="0" hangingPunct="1">
        <a:defRPr sz="2880" kern="1200">
          <a:solidFill>
            <a:schemeClr val="tx1"/>
          </a:solidFill>
          <a:latin typeface="+mn-lt"/>
          <a:ea typeface="+mn-ea"/>
          <a:cs typeface="+mn-cs"/>
        </a:defRPr>
      </a:lvl8pPr>
      <a:lvl9pPr marL="5852014" algn="l" defTabSz="1463004"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20">
          <p15:clr>
            <a:srgbClr val="F26B43"/>
          </p15:clr>
        </p15:guide>
        <p15:guide id="3" pos="7357">
          <p15:clr>
            <a:srgbClr val="F26B43"/>
          </p15:clr>
        </p15:guide>
        <p15:guide id="4" orient="horz" pos="444">
          <p15:clr>
            <a:srgbClr val="F26B43"/>
          </p15:clr>
        </p15:guide>
        <p15:guide id="5" orient="horz" pos="1049">
          <p15:clr>
            <a:srgbClr val="F26B43"/>
          </p15:clr>
        </p15:guide>
        <p15:guide id="6" orient="horz" pos="958">
          <p15:clr>
            <a:srgbClr val="F26B43"/>
          </p15:clr>
        </p15:guide>
        <p15:guide id="7" orient="horz" pos="4071">
          <p15:clr>
            <a:srgbClr val="F26B43"/>
          </p15:clr>
        </p15:guide>
        <p15:guide id="8" orient="horz" pos="4006">
          <p15:clr>
            <a:srgbClr val="F26B43"/>
          </p15:clr>
        </p15:guide>
        <p15:guide id="9" pos="3765">
          <p15:clr>
            <a:srgbClr val="F26B43"/>
          </p15:clr>
        </p15:guide>
        <p15:guide id="10" pos="3915">
          <p15:clr>
            <a:srgbClr val="F26B43"/>
          </p15:clr>
        </p15:guide>
        <p15:guide id="11" orient="horz" pos="320">
          <p15:clr>
            <a:srgbClr val="F26B43"/>
          </p15:clr>
        </p15:guide>
        <p15:guide id="12" orient="horz" pos="368">
          <p15:clr>
            <a:srgbClr val="F26B43"/>
          </p15:clr>
        </p15:guide>
        <p15:guide id="13" pos="1118">
          <p15:clr>
            <a:srgbClr val="F26B43"/>
          </p15:clr>
        </p15:guide>
        <p15:guide id="14" orient="horz" pos="4225">
          <p15:clr>
            <a:srgbClr val="F26B43"/>
          </p15:clr>
        </p15:guide>
        <p15:guide id="15" pos="482">
          <p15:clr>
            <a:srgbClr val="F26B43"/>
          </p15:clr>
        </p15:guide>
        <p15:guide id="16" pos="642">
          <p15:clr>
            <a:srgbClr val="F26B43"/>
          </p15:clr>
        </p15:guide>
        <p15:guide id="17" orient="horz" pos="111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939279" y="1360765"/>
            <a:ext cx="7477601" cy="1666399"/>
          </a:xfrm>
          <a:prstGeom prst="rect">
            <a:avLst/>
          </a:prstGeom>
          <a:noFill/>
          <a:ln/>
        </p:spPr>
        <p:txBody>
          <a:bodyPr wrap="square" rtlCol="0" anchor="t"/>
          <a:lstStyle/>
          <a:p>
            <a:pPr marL="0" indent="0">
              <a:lnSpc>
                <a:spcPts val="6561"/>
              </a:lnSpc>
              <a:buNone/>
            </a:pPr>
            <a:r>
              <a:rPr lang="en-US" sz="5249" dirty="0">
                <a:latin typeface="Roboto Slab" pitchFamily="34" charset="0"/>
                <a:ea typeface="Roboto Slab" pitchFamily="34" charset="-122"/>
                <a:cs typeface="Roboto Slab" pitchFamily="34" charset="-120"/>
              </a:rPr>
              <a:t>Synthetic Data Generation Using AI</a:t>
            </a:r>
          </a:p>
          <a:p>
            <a:pPr marL="0" indent="0">
              <a:lnSpc>
                <a:spcPts val="6561"/>
              </a:lnSpc>
              <a:buNone/>
            </a:pPr>
            <a:endParaRPr lang="en-US" sz="5249" dirty="0"/>
          </a:p>
        </p:txBody>
      </p:sp>
      <p:sp>
        <p:nvSpPr>
          <p:cNvPr id="5" name="Text 3"/>
          <p:cNvSpPr/>
          <p:nvPr/>
        </p:nvSpPr>
        <p:spPr>
          <a:xfrm>
            <a:off x="833199" y="4262080"/>
            <a:ext cx="74776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generation using AI is becoming an increasingly popular technique across various fields. In this presentation, we will explore the advantages, limitations, and future developments of this exciting field.</a:t>
            </a:r>
            <a:endParaRPr lang="en-US" sz="1750" dirty="0"/>
          </a:p>
        </p:txBody>
      </p:sp>
      <p:sp>
        <p:nvSpPr>
          <p:cNvPr id="6" name="Shape 4"/>
          <p:cNvSpPr/>
          <p:nvPr/>
        </p:nvSpPr>
        <p:spPr>
          <a:xfrm>
            <a:off x="833199" y="5594866"/>
            <a:ext cx="355402" cy="355402"/>
          </a:xfrm>
          <a:prstGeom prst="roundRect">
            <a:avLst>
              <a:gd name="adj" fmla="val 25726039"/>
            </a:avLst>
          </a:prstGeom>
          <a:noFill/>
          <a:ln w="7620">
            <a:solidFill>
              <a:srgbClr val="FFFFFF"/>
            </a:solidFill>
            <a:prstDash val="solid"/>
          </a:ln>
        </p:spPr>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7" name="Text 2">
            <a:extLst>
              <a:ext uri="{FF2B5EF4-FFF2-40B4-BE49-F238E27FC236}">
                <a16:creationId xmlns:a16="http://schemas.microsoft.com/office/drawing/2014/main" id="{96C1FAEF-CA70-889C-9760-4CFDA1A44591}"/>
              </a:ext>
            </a:extLst>
          </p:cNvPr>
          <p:cNvSpPr/>
          <p:nvPr/>
        </p:nvSpPr>
        <p:spPr>
          <a:xfrm>
            <a:off x="513278" y="3026468"/>
            <a:ext cx="9630136" cy="899024"/>
          </a:xfrm>
          <a:prstGeom prst="rect">
            <a:avLst/>
          </a:prstGeom>
          <a:noFill/>
          <a:ln/>
        </p:spPr>
        <p:txBody>
          <a:bodyPr wrap="square" rtlCol="0" anchor="t"/>
          <a:lstStyle/>
          <a:p>
            <a:pPr marL="0" indent="0">
              <a:lnSpc>
                <a:spcPts val="6561"/>
              </a:lnSpc>
              <a:buNone/>
            </a:pPr>
            <a:r>
              <a:rPr lang="en-US" sz="2400" b="1" dirty="0">
                <a:solidFill>
                  <a:srgbClr val="272D45"/>
                </a:solidFill>
                <a:latin typeface="Kanit" pitchFamily="34" charset="0"/>
                <a:ea typeface="Kanit" pitchFamily="34" charset="-122"/>
                <a:cs typeface="Kanit" pitchFamily="34" charset="-120"/>
              </a:rPr>
              <a:t>Applications of Synthetic Data Generation in Oil and Gas Industries</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2621">
            <a:solidFill>
              <a:srgbClr val="E5E0DF"/>
            </a:solidFill>
            <a:prstDash val="solid"/>
          </a:ln>
        </p:spPr>
      </p:sp>
      <p:sp>
        <p:nvSpPr>
          <p:cNvPr id="4" name="Text 2"/>
          <p:cNvSpPr/>
          <p:nvPr/>
        </p:nvSpPr>
        <p:spPr>
          <a:xfrm>
            <a:off x="2509599" y="556855"/>
            <a:ext cx="9611082" cy="1264682"/>
          </a:xfrm>
          <a:prstGeom prst="rect">
            <a:avLst/>
          </a:prstGeom>
          <a:noFill/>
          <a:ln/>
        </p:spPr>
        <p:txBody>
          <a:bodyPr wrap="square" rtlCol="0" anchor="t"/>
          <a:lstStyle/>
          <a:p>
            <a:pPr marL="0" indent="0">
              <a:lnSpc>
                <a:spcPts val="4979"/>
              </a:lnSpc>
              <a:buNone/>
            </a:pPr>
            <a:r>
              <a:rPr lang="en-US" sz="3983" dirty="0">
                <a:solidFill>
                  <a:srgbClr val="272D45"/>
                </a:solidFill>
                <a:latin typeface="Kanit" pitchFamily="34" charset="0"/>
                <a:ea typeface="Kanit" pitchFamily="34" charset="-122"/>
                <a:cs typeface="Kanit" pitchFamily="34" charset="-120"/>
              </a:rPr>
              <a:t>Applications of Synthetic Data in Reservoir Management</a:t>
            </a:r>
            <a:endParaRPr lang="en-US" sz="3983" dirty="0"/>
          </a:p>
        </p:txBody>
      </p:sp>
      <p:sp>
        <p:nvSpPr>
          <p:cNvPr id="5" name="Shape 3"/>
          <p:cNvSpPr/>
          <p:nvPr/>
        </p:nvSpPr>
        <p:spPr>
          <a:xfrm>
            <a:off x="2509599" y="4625816"/>
            <a:ext cx="9611082" cy="40362"/>
          </a:xfrm>
          <a:prstGeom prst="rect">
            <a:avLst/>
          </a:prstGeom>
          <a:solidFill>
            <a:srgbClr val="BFD9D3"/>
          </a:solidFill>
          <a:ln/>
        </p:spPr>
      </p:sp>
      <p:sp>
        <p:nvSpPr>
          <p:cNvPr id="6" name="Shape 4"/>
          <p:cNvSpPr/>
          <p:nvPr/>
        </p:nvSpPr>
        <p:spPr>
          <a:xfrm>
            <a:off x="4841617" y="4625757"/>
            <a:ext cx="40362" cy="708184"/>
          </a:xfrm>
          <a:prstGeom prst="rect">
            <a:avLst/>
          </a:prstGeom>
          <a:solidFill>
            <a:srgbClr val="BFD9D3"/>
          </a:solidFill>
          <a:ln/>
        </p:spPr>
      </p:sp>
      <p:sp>
        <p:nvSpPr>
          <p:cNvPr id="7" name="Shape 5"/>
          <p:cNvSpPr/>
          <p:nvPr/>
        </p:nvSpPr>
        <p:spPr>
          <a:xfrm>
            <a:off x="4634270" y="4398228"/>
            <a:ext cx="455176" cy="455176"/>
          </a:xfrm>
          <a:prstGeom prst="roundRect">
            <a:avLst>
              <a:gd name="adj" fmla="val 20004"/>
            </a:avLst>
          </a:prstGeom>
          <a:solidFill>
            <a:srgbClr val="DFECE9"/>
          </a:solidFill>
          <a:ln w="12621">
            <a:solidFill>
              <a:srgbClr val="BFD9D3"/>
            </a:solidFill>
            <a:prstDash val="solid"/>
          </a:ln>
        </p:spPr>
      </p:sp>
      <p:sp>
        <p:nvSpPr>
          <p:cNvPr id="8" name="Text 6"/>
          <p:cNvSpPr/>
          <p:nvPr/>
        </p:nvSpPr>
        <p:spPr>
          <a:xfrm>
            <a:off x="4816078" y="4436090"/>
            <a:ext cx="91440" cy="379333"/>
          </a:xfrm>
          <a:prstGeom prst="rect">
            <a:avLst/>
          </a:prstGeom>
          <a:noFill/>
          <a:ln/>
        </p:spPr>
        <p:txBody>
          <a:bodyPr wrap="none" rtlCol="0" anchor="t"/>
          <a:lstStyle/>
          <a:p>
            <a:pPr marL="0" indent="0" algn="ctr">
              <a:lnSpc>
                <a:spcPts val="2987"/>
              </a:lnSpc>
              <a:buNone/>
            </a:pPr>
            <a:r>
              <a:rPr lang="en-US" sz="2390" dirty="0">
                <a:solidFill>
                  <a:srgbClr val="2C3249"/>
                </a:solidFill>
                <a:latin typeface="Kanit" pitchFamily="34" charset="0"/>
                <a:ea typeface="Kanit" pitchFamily="34" charset="-122"/>
                <a:cs typeface="Kanit" pitchFamily="34" charset="-120"/>
              </a:rPr>
              <a:t>1</a:t>
            </a:r>
            <a:endParaRPr lang="en-US" sz="2390" dirty="0"/>
          </a:p>
        </p:txBody>
      </p:sp>
      <p:sp>
        <p:nvSpPr>
          <p:cNvPr id="9" name="Text 7"/>
          <p:cNvSpPr/>
          <p:nvPr/>
        </p:nvSpPr>
        <p:spPr>
          <a:xfrm>
            <a:off x="3394948" y="5536287"/>
            <a:ext cx="2933700" cy="316111"/>
          </a:xfrm>
          <a:prstGeom prst="rect">
            <a:avLst/>
          </a:prstGeom>
          <a:noFill/>
          <a:ln/>
        </p:spPr>
        <p:txBody>
          <a:bodyPr wrap="none" rtlCol="0" anchor="t"/>
          <a:lstStyle/>
          <a:p>
            <a:pPr marL="0" indent="0" algn="ctr">
              <a:lnSpc>
                <a:spcPts val="2489"/>
              </a:lnSpc>
              <a:buNone/>
            </a:pPr>
            <a:r>
              <a:rPr lang="en-US" sz="1992" dirty="0">
                <a:solidFill>
                  <a:srgbClr val="2C3249"/>
                </a:solidFill>
                <a:latin typeface="Kanit" pitchFamily="34" charset="0"/>
                <a:ea typeface="Kanit" pitchFamily="34" charset="-122"/>
                <a:cs typeface="Kanit" pitchFamily="34" charset="-120"/>
              </a:rPr>
              <a:t>Reservoir Characterization</a:t>
            </a:r>
            <a:endParaRPr lang="en-US" sz="1992" dirty="0"/>
          </a:p>
        </p:txBody>
      </p:sp>
      <p:sp>
        <p:nvSpPr>
          <p:cNvPr id="10" name="Text 8"/>
          <p:cNvSpPr/>
          <p:nvPr/>
        </p:nvSpPr>
        <p:spPr>
          <a:xfrm>
            <a:off x="2711887" y="6054685"/>
            <a:ext cx="4299823" cy="970836"/>
          </a:xfrm>
          <a:prstGeom prst="rect">
            <a:avLst/>
          </a:prstGeom>
          <a:noFill/>
          <a:ln/>
        </p:spPr>
        <p:txBody>
          <a:bodyPr wrap="square" rtlCol="0" anchor="t"/>
          <a:lstStyle/>
          <a:p>
            <a:pPr marL="0" indent="0" algn="ctr">
              <a:lnSpc>
                <a:spcPts val="2549"/>
              </a:lnSpc>
              <a:buNone/>
            </a:pPr>
            <a:r>
              <a:rPr lang="en-US" sz="1593" dirty="0">
                <a:solidFill>
                  <a:srgbClr val="2C3249"/>
                </a:solidFill>
                <a:latin typeface="Martel Sans" pitchFamily="34" charset="0"/>
                <a:ea typeface="Martel Sans" pitchFamily="34" charset="-122"/>
                <a:cs typeface="Martel Sans" pitchFamily="34" charset="-120"/>
              </a:rPr>
              <a:t>Synthetic data can be used for reservoir simulation, modeling and history matching during exploration or production.</a:t>
            </a:r>
            <a:endParaRPr lang="en-US" sz="1593" dirty="0"/>
          </a:p>
        </p:txBody>
      </p:sp>
      <p:sp>
        <p:nvSpPr>
          <p:cNvPr id="11" name="Shape 9"/>
          <p:cNvSpPr/>
          <p:nvPr/>
        </p:nvSpPr>
        <p:spPr>
          <a:xfrm>
            <a:off x="7294900" y="3917692"/>
            <a:ext cx="40362" cy="708184"/>
          </a:xfrm>
          <a:prstGeom prst="rect">
            <a:avLst/>
          </a:prstGeom>
          <a:solidFill>
            <a:srgbClr val="BFD9D3"/>
          </a:solidFill>
          <a:ln/>
        </p:spPr>
      </p:sp>
      <p:sp>
        <p:nvSpPr>
          <p:cNvPr id="12" name="Shape 10"/>
          <p:cNvSpPr/>
          <p:nvPr/>
        </p:nvSpPr>
        <p:spPr>
          <a:xfrm>
            <a:off x="7087553" y="4398228"/>
            <a:ext cx="455176" cy="455176"/>
          </a:xfrm>
          <a:prstGeom prst="roundRect">
            <a:avLst>
              <a:gd name="adj" fmla="val 20004"/>
            </a:avLst>
          </a:prstGeom>
          <a:solidFill>
            <a:srgbClr val="DFECE9"/>
          </a:solidFill>
          <a:ln w="12621">
            <a:solidFill>
              <a:srgbClr val="BFD9D3"/>
            </a:solidFill>
            <a:prstDash val="solid"/>
          </a:ln>
        </p:spPr>
      </p:sp>
      <p:sp>
        <p:nvSpPr>
          <p:cNvPr id="13" name="Text 11"/>
          <p:cNvSpPr/>
          <p:nvPr/>
        </p:nvSpPr>
        <p:spPr>
          <a:xfrm>
            <a:off x="7238881" y="4436090"/>
            <a:ext cx="152400" cy="379333"/>
          </a:xfrm>
          <a:prstGeom prst="rect">
            <a:avLst/>
          </a:prstGeom>
          <a:noFill/>
          <a:ln/>
        </p:spPr>
        <p:txBody>
          <a:bodyPr wrap="none" rtlCol="0" anchor="t"/>
          <a:lstStyle/>
          <a:p>
            <a:pPr marL="0" indent="0" algn="ctr">
              <a:lnSpc>
                <a:spcPts val="2987"/>
              </a:lnSpc>
              <a:buNone/>
            </a:pPr>
            <a:r>
              <a:rPr lang="en-US" sz="2390" dirty="0">
                <a:solidFill>
                  <a:srgbClr val="2C3249"/>
                </a:solidFill>
                <a:latin typeface="Kanit" pitchFamily="34" charset="0"/>
                <a:ea typeface="Kanit" pitchFamily="34" charset="-122"/>
                <a:cs typeface="Kanit" pitchFamily="34" charset="-120"/>
              </a:rPr>
              <a:t>2</a:t>
            </a:r>
            <a:endParaRPr lang="en-US" sz="2390" dirty="0"/>
          </a:p>
        </p:txBody>
      </p:sp>
      <p:sp>
        <p:nvSpPr>
          <p:cNvPr id="14" name="Text 12"/>
          <p:cNvSpPr/>
          <p:nvPr/>
        </p:nvSpPr>
        <p:spPr>
          <a:xfrm>
            <a:off x="6038731" y="2226112"/>
            <a:ext cx="2552700" cy="316111"/>
          </a:xfrm>
          <a:prstGeom prst="rect">
            <a:avLst/>
          </a:prstGeom>
          <a:noFill/>
          <a:ln/>
        </p:spPr>
        <p:txBody>
          <a:bodyPr wrap="none" rtlCol="0" anchor="t"/>
          <a:lstStyle/>
          <a:p>
            <a:pPr marL="0" indent="0" algn="ctr">
              <a:lnSpc>
                <a:spcPts val="2489"/>
              </a:lnSpc>
              <a:buNone/>
            </a:pPr>
            <a:r>
              <a:rPr lang="en-US" sz="1992" dirty="0">
                <a:solidFill>
                  <a:srgbClr val="2C3249"/>
                </a:solidFill>
                <a:latin typeface="Kanit" pitchFamily="34" charset="0"/>
                <a:ea typeface="Kanit" pitchFamily="34" charset="-122"/>
                <a:cs typeface="Kanit" pitchFamily="34" charset="-120"/>
              </a:rPr>
              <a:t>Production Forecasting</a:t>
            </a:r>
            <a:endParaRPr lang="en-US" sz="1992" dirty="0"/>
          </a:p>
        </p:txBody>
      </p:sp>
      <p:sp>
        <p:nvSpPr>
          <p:cNvPr id="15" name="Text 13"/>
          <p:cNvSpPr/>
          <p:nvPr/>
        </p:nvSpPr>
        <p:spPr>
          <a:xfrm>
            <a:off x="5165169" y="2744510"/>
            <a:ext cx="4299823" cy="970836"/>
          </a:xfrm>
          <a:prstGeom prst="rect">
            <a:avLst/>
          </a:prstGeom>
          <a:noFill/>
          <a:ln/>
        </p:spPr>
        <p:txBody>
          <a:bodyPr wrap="square" rtlCol="0" anchor="t"/>
          <a:lstStyle/>
          <a:p>
            <a:pPr marL="0" indent="0" algn="ctr">
              <a:lnSpc>
                <a:spcPts val="2549"/>
              </a:lnSpc>
              <a:buNone/>
            </a:pPr>
            <a:r>
              <a:rPr lang="en-US" sz="1593" dirty="0">
                <a:solidFill>
                  <a:srgbClr val="2C3249"/>
                </a:solidFill>
                <a:latin typeface="Martel Sans" pitchFamily="34" charset="0"/>
                <a:ea typeface="Martel Sans" pitchFamily="34" charset="-122"/>
                <a:cs typeface="Martel Sans" pitchFamily="34" charset="-120"/>
              </a:rPr>
              <a:t>Synthetic data can help in predicting future oil and gas production, Resource depletion, and also providing possible suggestions</a:t>
            </a:r>
            <a:endParaRPr lang="en-US" sz="1593" dirty="0"/>
          </a:p>
        </p:txBody>
      </p:sp>
      <p:sp>
        <p:nvSpPr>
          <p:cNvPr id="16" name="Shape 14"/>
          <p:cNvSpPr/>
          <p:nvPr/>
        </p:nvSpPr>
        <p:spPr>
          <a:xfrm>
            <a:off x="9748302" y="4625757"/>
            <a:ext cx="40362" cy="708184"/>
          </a:xfrm>
          <a:prstGeom prst="rect">
            <a:avLst/>
          </a:prstGeom>
          <a:solidFill>
            <a:srgbClr val="BFD9D3"/>
          </a:solidFill>
          <a:ln/>
        </p:spPr>
      </p:sp>
      <p:sp>
        <p:nvSpPr>
          <p:cNvPr id="17" name="Shape 15"/>
          <p:cNvSpPr/>
          <p:nvPr/>
        </p:nvSpPr>
        <p:spPr>
          <a:xfrm>
            <a:off x="9540954" y="4398228"/>
            <a:ext cx="455176" cy="455176"/>
          </a:xfrm>
          <a:prstGeom prst="roundRect">
            <a:avLst>
              <a:gd name="adj" fmla="val 20004"/>
            </a:avLst>
          </a:prstGeom>
          <a:solidFill>
            <a:srgbClr val="DFECE9"/>
          </a:solidFill>
          <a:ln w="12621">
            <a:solidFill>
              <a:srgbClr val="BFD9D3"/>
            </a:solidFill>
            <a:prstDash val="solid"/>
          </a:ln>
        </p:spPr>
      </p:sp>
      <p:sp>
        <p:nvSpPr>
          <p:cNvPr id="18" name="Text 16"/>
          <p:cNvSpPr/>
          <p:nvPr/>
        </p:nvSpPr>
        <p:spPr>
          <a:xfrm>
            <a:off x="9688473" y="4436090"/>
            <a:ext cx="160020" cy="379333"/>
          </a:xfrm>
          <a:prstGeom prst="rect">
            <a:avLst/>
          </a:prstGeom>
          <a:noFill/>
          <a:ln/>
        </p:spPr>
        <p:txBody>
          <a:bodyPr wrap="none" rtlCol="0" anchor="t"/>
          <a:lstStyle/>
          <a:p>
            <a:pPr marL="0" indent="0" algn="ctr">
              <a:lnSpc>
                <a:spcPts val="2987"/>
              </a:lnSpc>
              <a:buNone/>
            </a:pPr>
            <a:r>
              <a:rPr lang="en-US" sz="2390" dirty="0">
                <a:solidFill>
                  <a:srgbClr val="2C3249"/>
                </a:solidFill>
                <a:latin typeface="Kanit" pitchFamily="34" charset="0"/>
                <a:ea typeface="Kanit" pitchFamily="34" charset="-122"/>
                <a:cs typeface="Kanit" pitchFamily="34" charset="-120"/>
              </a:rPr>
              <a:t>3</a:t>
            </a:r>
            <a:endParaRPr lang="en-US" sz="2390" dirty="0"/>
          </a:p>
        </p:txBody>
      </p:sp>
      <p:sp>
        <p:nvSpPr>
          <p:cNvPr id="19" name="Text 17"/>
          <p:cNvSpPr/>
          <p:nvPr/>
        </p:nvSpPr>
        <p:spPr>
          <a:xfrm>
            <a:off x="8111133" y="5536287"/>
            <a:ext cx="3314700" cy="316111"/>
          </a:xfrm>
          <a:prstGeom prst="rect">
            <a:avLst/>
          </a:prstGeom>
          <a:noFill/>
          <a:ln/>
        </p:spPr>
        <p:txBody>
          <a:bodyPr wrap="none" rtlCol="0" anchor="t"/>
          <a:lstStyle/>
          <a:p>
            <a:pPr marL="0" indent="0" algn="ctr">
              <a:lnSpc>
                <a:spcPts val="2489"/>
              </a:lnSpc>
              <a:buNone/>
            </a:pPr>
            <a:r>
              <a:rPr lang="en-US" sz="1992" dirty="0">
                <a:solidFill>
                  <a:srgbClr val="2C3249"/>
                </a:solidFill>
                <a:latin typeface="Kanit" pitchFamily="34" charset="0"/>
                <a:ea typeface="Kanit" pitchFamily="34" charset="-122"/>
                <a:cs typeface="Kanit" pitchFamily="34" charset="-120"/>
              </a:rPr>
              <a:t>Well Testing and Optimization</a:t>
            </a:r>
            <a:endParaRPr lang="en-US" sz="1992" dirty="0"/>
          </a:p>
        </p:txBody>
      </p:sp>
      <p:sp>
        <p:nvSpPr>
          <p:cNvPr id="20" name="Text 18"/>
          <p:cNvSpPr/>
          <p:nvPr/>
        </p:nvSpPr>
        <p:spPr>
          <a:xfrm>
            <a:off x="7618571" y="6054685"/>
            <a:ext cx="4299823" cy="1618059"/>
          </a:xfrm>
          <a:prstGeom prst="rect">
            <a:avLst/>
          </a:prstGeom>
          <a:noFill/>
          <a:ln/>
        </p:spPr>
        <p:txBody>
          <a:bodyPr wrap="square" rtlCol="0" anchor="t"/>
          <a:lstStyle/>
          <a:p>
            <a:pPr marL="0" indent="0" algn="ctr">
              <a:lnSpc>
                <a:spcPts val="2549"/>
              </a:lnSpc>
              <a:buNone/>
            </a:pPr>
            <a:r>
              <a:rPr lang="en-US" sz="1593" dirty="0">
                <a:solidFill>
                  <a:srgbClr val="2C3249"/>
                </a:solidFill>
                <a:latin typeface="Martel Sans" pitchFamily="34" charset="0"/>
                <a:ea typeface="Martel Sans" pitchFamily="34" charset="-122"/>
                <a:cs typeface="Martel Sans" pitchFamily="34" charset="-120"/>
              </a:rPr>
              <a:t>Simulating well production rates is much more efficient using synthetic data than manual testing which can provide a comprehensive evaluation of exploration and production activities.</a:t>
            </a:r>
            <a:endParaRPr lang="en-US" sz="159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726996"/>
            <a:ext cx="10554414" cy="1388745"/>
          </a:xfrm>
          <a:prstGeom prst="rect">
            <a:avLst/>
          </a:prstGeom>
          <a:noFill/>
          <a:ln/>
        </p:spPr>
        <p:txBody>
          <a:bodyPr wrap="squar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Applications of Synthetic Data in Drilling and Completion Optimization</a:t>
            </a:r>
            <a:endParaRPr lang="en-US" sz="4374" dirty="0"/>
          </a:p>
        </p:txBody>
      </p:sp>
      <p:sp>
        <p:nvSpPr>
          <p:cNvPr id="5" name="Shape 3"/>
          <p:cNvSpPr/>
          <p:nvPr/>
        </p:nvSpPr>
        <p:spPr>
          <a:xfrm>
            <a:off x="2037993" y="2560082"/>
            <a:ext cx="3370064" cy="4942523"/>
          </a:xfrm>
          <a:prstGeom prst="roundRect">
            <a:avLst>
              <a:gd name="adj" fmla="val 2967"/>
            </a:avLst>
          </a:prstGeom>
          <a:solidFill>
            <a:srgbClr val="DFECE9"/>
          </a:solidFill>
          <a:ln w="13811">
            <a:solidFill>
              <a:srgbClr val="BFD9D3"/>
            </a:solidFill>
            <a:prstDash val="solid"/>
          </a:ln>
        </p:spPr>
      </p:sp>
      <p:sp>
        <p:nvSpPr>
          <p:cNvPr id="6" name="Text 4"/>
          <p:cNvSpPr/>
          <p:nvPr/>
        </p:nvSpPr>
        <p:spPr>
          <a:xfrm>
            <a:off x="2273975" y="2796064"/>
            <a:ext cx="289810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Real-time Control and Optimization</a:t>
            </a:r>
            <a:endParaRPr lang="en-US" sz="2187" dirty="0"/>
          </a:p>
        </p:txBody>
      </p:sp>
      <p:sp>
        <p:nvSpPr>
          <p:cNvPr id="7" name="Text 5"/>
          <p:cNvSpPr/>
          <p:nvPr/>
        </p:nvSpPr>
        <p:spPr>
          <a:xfrm>
            <a:off x="2273975" y="3712607"/>
            <a:ext cx="289810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Using Synthetic data can provide proactive well control, monitor anomalies and optimize drilling outcomes</a:t>
            </a:r>
            <a:endParaRPr lang="en-US" sz="1750" dirty="0"/>
          </a:p>
        </p:txBody>
      </p:sp>
      <p:sp>
        <p:nvSpPr>
          <p:cNvPr id="8" name="Shape 6"/>
          <p:cNvSpPr/>
          <p:nvPr/>
        </p:nvSpPr>
        <p:spPr>
          <a:xfrm>
            <a:off x="5630228" y="2560082"/>
            <a:ext cx="3370064" cy="4942523"/>
          </a:xfrm>
          <a:prstGeom prst="roundRect">
            <a:avLst>
              <a:gd name="adj" fmla="val 2967"/>
            </a:avLst>
          </a:prstGeom>
          <a:solidFill>
            <a:srgbClr val="DFECE9"/>
          </a:solidFill>
          <a:ln w="13811">
            <a:solidFill>
              <a:srgbClr val="BFD9D3"/>
            </a:solidFill>
            <a:prstDash val="solid"/>
          </a:ln>
        </p:spPr>
      </p:sp>
      <p:sp>
        <p:nvSpPr>
          <p:cNvPr id="9" name="Text 7"/>
          <p:cNvSpPr/>
          <p:nvPr/>
        </p:nvSpPr>
        <p:spPr>
          <a:xfrm>
            <a:off x="5866209" y="2796064"/>
            <a:ext cx="289810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Drill Log Data Prediction</a:t>
            </a:r>
            <a:endParaRPr lang="en-US" sz="2187" dirty="0"/>
          </a:p>
        </p:txBody>
      </p:sp>
      <p:sp>
        <p:nvSpPr>
          <p:cNvPr id="10" name="Text 8"/>
          <p:cNvSpPr/>
          <p:nvPr/>
        </p:nvSpPr>
        <p:spPr>
          <a:xfrm>
            <a:off x="5866209" y="3712607"/>
            <a:ext cx="2898100" cy="355401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can also be used to predict drill log data such as Drill Rate of Penetration, Mechanical Specific Energy, Torque and Drag, giving an in-depth direction on the drilling patterns using Machine Learning techniques.</a:t>
            </a:r>
            <a:endParaRPr lang="en-US" sz="1750" dirty="0"/>
          </a:p>
        </p:txBody>
      </p:sp>
      <p:sp>
        <p:nvSpPr>
          <p:cNvPr id="11" name="Shape 9"/>
          <p:cNvSpPr/>
          <p:nvPr/>
        </p:nvSpPr>
        <p:spPr>
          <a:xfrm>
            <a:off x="9222462" y="2560082"/>
            <a:ext cx="3370064" cy="4942523"/>
          </a:xfrm>
          <a:prstGeom prst="roundRect">
            <a:avLst>
              <a:gd name="adj" fmla="val 2967"/>
            </a:avLst>
          </a:prstGeom>
          <a:solidFill>
            <a:srgbClr val="DFECE9"/>
          </a:solidFill>
          <a:ln w="13811">
            <a:solidFill>
              <a:srgbClr val="BFD9D3"/>
            </a:solidFill>
            <a:prstDash val="solid"/>
          </a:ln>
        </p:spPr>
      </p:sp>
      <p:sp>
        <p:nvSpPr>
          <p:cNvPr id="12" name="Text 10"/>
          <p:cNvSpPr/>
          <p:nvPr/>
        </p:nvSpPr>
        <p:spPr>
          <a:xfrm>
            <a:off x="9458444" y="2796064"/>
            <a:ext cx="289810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Automatic Drilling Control</a:t>
            </a:r>
            <a:endParaRPr lang="en-US" sz="2187" dirty="0"/>
          </a:p>
        </p:txBody>
      </p:sp>
      <p:sp>
        <p:nvSpPr>
          <p:cNvPr id="13" name="Text 11"/>
          <p:cNvSpPr/>
          <p:nvPr/>
        </p:nvSpPr>
        <p:spPr>
          <a:xfrm>
            <a:off x="9458444" y="3712607"/>
            <a:ext cx="289810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can enable autonomous drilling, creating smarter and safer operations with the oil and gas industry</a:t>
            </a:r>
            <a:endParaRPr lang="en-US" sz="1750"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1668">
            <a:solidFill>
              <a:srgbClr val="E5E0DF"/>
            </a:solidFill>
            <a:prstDash val="solid"/>
          </a:ln>
        </p:spPr>
      </p:sp>
      <p:sp>
        <p:nvSpPr>
          <p:cNvPr id="4" name="Text 2"/>
          <p:cNvSpPr/>
          <p:nvPr/>
        </p:nvSpPr>
        <p:spPr>
          <a:xfrm>
            <a:off x="6188869" y="1110139"/>
            <a:ext cx="7739062" cy="1170861"/>
          </a:xfrm>
          <a:prstGeom prst="rect">
            <a:avLst/>
          </a:prstGeom>
          <a:noFill/>
          <a:ln/>
        </p:spPr>
        <p:txBody>
          <a:bodyPr wrap="square" rtlCol="0" anchor="t"/>
          <a:lstStyle/>
          <a:p>
            <a:pPr marL="0" indent="0">
              <a:lnSpc>
                <a:spcPts val="4610"/>
              </a:lnSpc>
              <a:buNone/>
            </a:pPr>
            <a:r>
              <a:rPr lang="en-US" sz="3688" dirty="0">
                <a:solidFill>
                  <a:srgbClr val="272D45"/>
                </a:solidFill>
                <a:latin typeface="Kanit" pitchFamily="34" charset="0"/>
                <a:ea typeface="Kanit" pitchFamily="34" charset="-122"/>
                <a:cs typeface="Kanit" pitchFamily="34" charset="-120"/>
              </a:rPr>
              <a:t>Benefits of Using Synthetic Data in Oil and Gas Industries</a:t>
            </a:r>
            <a:endParaRPr lang="en-US" sz="3688" dirty="0"/>
          </a:p>
        </p:txBody>
      </p:sp>
      <p:sp>
        <p:nvSpPr>
          <p:cNvPr id="5" name="Shape 3"/>
          <p:cNvSpPr/>
          <p:nvPr/>
        </p:nvSpPr>
        <p:spPr>
          <a:xfrm>
            <a:off x="6188869" y="2708315"/>
            <a:ext cx="421481" cy="421481"/>
          </a:xfrm>
          <a:prstGeom prst="roundRect">
            <a:avLst>
              <a:gd name="adj" fmla="val 20001"/>
            </a:avLst>
          </a:prstGeom>
          <a:solidFill>
            <a:srgbClr val="DFECE9"/>
          </a:solidFill>
          <a:ln w="11668">
            <a:solidFill>
              <a:srgbClr val="BFD9D3"/>
            </a:solidFill>
            <a:prstDash val="solid"/>
          </a:ln>
        </p:spPr>
      </p:sp>
      <p:sp>
        <p:nvSpPr>
          <p:cNvPr id="6" name="Text 4"/>
          <p:cNvSpPr/>
          <p:nvPr/>
        </p:nvSpPr>
        <p:spPr>
          <a:xfrm>
            <a:off x="6357699" y="2743438"/>
            <a:ext cx="83820"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1</a:t>
            </a:r>
            <a:endParaRPr lang="en-US" sz="2213" dirty="0"/>
          </a:p>
        </p:txBody>
      </p:sp>
      <p:sp>
        <p:nvSpPr>
          <p:cNvPr id="7" name="Text 5"/>
          <p:cNvSpPr/>
          <p:nvPr/>
        </p:nvSpPr>
        <p:spPr>
          <a:xfrm>
            <a:off x="6797635" y="2772727"/>
            <a:ext cx="3167182" cy="585311"/>
          </a:xfrm>
          <a:prstGeom prst="rect">
            <a:avLst/>
          </a:prstGeom>
          <a:noFill/>
          <a:ln/>
        </p:spPr>
        <p:txBody>
          <a:bodyPr wrap="square" rtlCol="0" anchor="t"/>
          <a:lstStyle/>
          <a:p>
            <a:pPr marL="0" indent="0">
              <a:lnSpc>
                <a:spcPts val="2305"/>
              </a:lnSpc>
              <a:buNone/>
            </a:pPr>
            <a:r>
              <a:rPr lang="en-US" sz="1844" dirty="0">
                <a:solidFill>
                  <a:srgbClr val="2C3249"/>
                </a:solidFill>
                <a:latin typeface="Kanit" pitchFamily="34" charset="0"/>
                <a:ea typeface="Kanit" pitchFamily="34" charset="-122"/>
                <a:cs typeface="Kanit" pitchFamily="34" charset="-120"/>
              </a:rPr>
              <a:t>Risk Reduction in Exploration and Production Processes</a:t>
            </a:r>
            <a:endParaRPr lang="en-US" sz="1844" dirty="0"/>
          </a:p>
        </p:txBody>
      </p:sp>
      <p:sp>
        <p:nvSpPr>
          <p:cNvPr id="8" name="Text 6"/>
          <p:cNvSpPr/>
          <p:nvPr/>
        </p:nvSpPr>
        <p:spPr>
          <a:xfrm>
            <a:off x="6797635" y="3545324"/>
            <a:ext cx="3167182" cy="1198245"/>
          </a:xfrm>
          <a:prstGeom prst="rect">
            <a:avLst/>
          </a:prstGeom>
          <a:noFill/>
          <a:ln/>
        </p:spPr>
        <p:txBody>
          <a:bodyPr wrap="square" rtlCol="0" anchor="t"/>
          <a:lstStyle/>
          <a:p>
            <a:pPr marL="0" indent="0">
              <a:lnSpc>
                <a:spcPts val="2360"/>
              </a:lnSpc>
              <a:buNone/>
            </a:pPr>
            <a:r>
              <a:rPr lang="en-US" sz="1475" dirty="0">
                <a:solidFill>
                  <a:srgbClr val="2C3249"/>
                </a:solidFill>
                <a:latin typeface="Martel Sans" pitchFamily="34" charset="0"/>
                <a:ea typeface="Martel Sans" pitchFamily="34" charset="-122"/>
                <a:cs typeface="Martel Sans" pitchFamily="34" charset="-120"/>
              </a:rPr>
              <a:t>Synthetic data minimizes the risks and costs associated with testing on the field, reducing the drilling costs and associated risks.</a:t>
            </a:r>
            <a:endParaRPr lang="en-US" sz="1475" dirty="0"/>
          </a:p>
        </p:txBody>
      </p:sp>
      <p:sp>
        <p:nvSpPr>
          <p:cNvPr id="9" name="Shape 7"/>
          <p:cNvSpPr/>
          <p:nvPr/>
        </p:nvSpPr>
        <p:spPr>
          <a:xfrm>
            <a:off x="10152102" y="2708315"/>
            <a:ext cx="421481" cy="421481"/>
          </a:xfrm>
          <a:prstGeom prst="roundRect">
            <a:avLst>
              <a:gd name="adj" fmla="val 20001"/>
            </a:avLst>
          </a:prstGeom>
          <a:solidFill>
            <a:srgbClr val="DFECE9"/>
          </a:solidFill>
          <a:ln w="11668">
            <a:solidFill>
              <a:srgbClr val="BFD9D3"/>
            </a:solidFill>
            <a:prstDash val="solid"/>
          </a:ln>
        </p:spPr>
      </p:sp>
      <p:sp>
        <p:nvSpPr>
          <p:cNvPr id="10" name="Text 8"/>
          <p:cNvSpPr/>
          <p:nvPr/>
        </p:nvSpPr>
        <p:spPr>
          <a:xfrm>
            <a:off x="10290453" y="2743438"/>
            <a:ext cx="144780"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2</a:t>
            </a:r>
            <a:endParaRPr lang="en-US" sz="2213" dirty="0"/>
          </a:p>
        </p:txBody>
      </p:sp>
      <p:sp>
        <p:nvSpPr>
          <p:cNvPr id="11" name="Text 9"/>
          <p:cNvSpPr/>
          <p:nvPr/>
        </p:nvSpPr>
        <p:spPr>
          <a:xfrm>
            <a:off x="10760869" y="2772727"/>
            <a:ext cx="3167182" cy="585311"/>
          </a:xfrm>
          <a:prstGeom prst="rect">
            <a:avLst/>
          </a:prstGeom>
          <a:noFill/>
          <a:ln/>
        </p:spPr>
        <p:txBody>
          <a:bodyPr wrap="square" rtlCol="0" anchor="t"/>
          <a:lstStyle/>
          <a:p>
            <a:pPr marL="0" indent="0">
              <a:lnSpc>
                <a:spcPts val="2305"/>
              </a:lnSpc>
              <a:buNone/>
            </a:pPr>
            <a:r>
              <a:rPr lang="en-US" sz="1844" dirty="0">
                <a:solidFill>
                  <a:srgbClr val="2C3249"/>
                </a:solidFill>
                <a:latin typeface="Kanit" pitchFamily="34" charset="0"/>
                <a:ea typeface="Kanit" pitchFamily="34" charset="-122"/>
                <a:cs typeface="Kanit" pitchFamily="34" charset="-120"/>
              </a:rPr>
              <a:t>Improved Resource Allocation and Operational Efficiency</a:t>
            </a:r>
            <a:endParaRPr lang="en-US" sz="1844" dirty="0"/>
          </a:p>
        </p:txBody>
      </p:sp>
      <p:sp>
        <p:nvSpPr>
          <p:cNvPr id="12" name="Text 10"/>
          <p:cNvSpPr/>
          <p:nvPr/>
        </p:nvSpPr>
        <p:spPr>
          <a:xfrm>
            <a:off x="10760869" y="3545324"/>
            <a:ext cx="3167182" cy="1797368"/>
          </a:xfrm>
          <a:prstGeom prst="rect">
            <a:avLst/>
          </a:prstGeom>
          <a:noFill/>
          <a:ln/>
        </p:spPr>
        <p:txBody>
          <a:bodyPr wrap="square" rtlCol="0" anchor="t"/>
          <a:lstStyle/>
          <a:p>
            <a:pPr marL="0" indent="0">
              <a:lnSpc>
                <a:spcPts val="2360"/>
              </a:lnSpc>
              <a:buNone/>
            </a:pPr>
            <a:r>
              <a:rPr lang="en-US" sz="1475" dirty="0">
                <a:solidFill>
                  <a:srgbClr val="2C3249"/>
                </a:solidFill>
                <a:latin typeface="Martel Sans" pitchFamily="34" charset="0"/>
                <a:ea typeface="Martel Sans" pitchFamily="34" charset="-122"/>
                <a:cs typeface="Martel Sans" pitchFamily="34" charset="-120"/>
              </a:rPr>
              <a:t>Synthetic data provides faster and more accurate ways to assess the applicability of technologies, resource usage and cost comparisons, leading to improved operational efficiency.</a:t>
            </a:r>
            <a:endParaRPr lang="en-US" sz="1475" dirty="0"/>
          </a:p>
        </p:txBody>
      </p:sp>
      <p:sp>
        <p:nvSpPr>
          <p:cNvPr id="13" name="Shape 11"/>
          <p:cNvSpPr/>
          <p:nvPr/>
        </p:nvSpPr>
        <p:spPr>
          <a:xfrm>
            <a:off x="6188869" y="5676305"/>
            <a:ext cx="421481" cy="421481"/>
          </a:xfrm>
          <a:prstGeom prst="roundRect">
            <a:avLst>
              <a:gd name="adj" fmla="val 20001"/>
            </a:avLst>
          </a:prstGeom>
          <a:solidFill>
            <a:srgbClr val="DFECE9"/>
          </a:solidFill>
          <a:ln w="11668">
            <a:solidFill>
              <a:srgbClr val="BFD9D3"/>
            </a:solidFill>
            <a:prstDash val="solid"/>
          </a:ln>
        </p:spPr>
      </p:sp>
      <p:sp>
        <p:nvSpPr>
          <p:cNvPr id="14" name="Text 12"/>
          <p:cNvSpPr/>
          <p:nvPr/>
        </p:nvSpPr>
        <p:spPr>
          <a:xfrm>
            <a:off x="6327219" y="5711428"/>
            <a:ext cx="144780" cy="351234"/>
          </a:xfrm>
          <a:prstGeom prst="rect">
            <a:avLst/>
          </a:prstGeom>
          <a:noFill/>
          <a:ln/>
        </p:spPr>
        <p:txBody>
          <a:bodyPr wrap="none" rtlCol="0" anchor="t"/>
          <a:lstStyle/>
          <a:p>
            <a:pPr marL="0" indent="0" algn="ctr">
              <a:lnSpc>
                <a:spcPts val="2766"/>
              </a:lnSpc>
              <a:buNone/>
            </a:pPr>
            <a:r>
              <a:rPr lang="en-US" sz="2213" dirty="0">
                <a:solidFill>
                  <a:srgbClr val="2C3249"/>
                </a:solidFill>
                <a:latin typeface="Kanit" pitchFamily="34" charset="0"/>
                <a:ea typeface="Kanit" pitchFamily="34" charset="-122"/>
                <a:cs typeface="Kanit" pitchFamily="34" charset="-120"/>
              </a:rPr>
              <a:t>3</a:t>
            </a:r>
            <a:endParaRPr lang="en-US" sz="2213" dirty="0"/>
          </a:p>
        </p:txBody>
      </p:sp>
      <p:sp>
        <p:nvSpPr>
          <p:cNvPr id="15" name="Text 13"/>
          <p:cNvSpPr/>
          <p:nvPr/>
        </p:nvSpPr>
        <p:spPr>
          <a:xfrm>
            <a:off x="6797635" y="5740718"/>
            <a:ext cx="2407920" cy="292656"/>
          </a:xfrm>
          <a:prstGeom prst="rect">
            <a:avLst/>
          </a:prstGeom>
          <a:noFill/>
          <a:ln/>
        </p:spPr>
        <p:txBody>
          <a:bodyPr wrap="none" rtlCol="0" anchor="t"/>
          <a:lstStyle/>
          <a:p>
            <a:pPr marL="0" indent="0">
              <a:lnSpc>
                <a:spcPts val="2305"/>
              </a:lnSpc>
              <a:buNone/>
            </a:pPr>
            <a:r>
              <a:rPr lang="en-US" sz="1844" dirty="0">
                <a:solidFill>
                  <a:srgbClr val="2C3249"/>
                </a:solidFill>
                <a:latin typeface="Kanit" pitchFamily="34" charset="0"/>
                <a:ea typeface="Kanit" pitchFamily="34" charset="-122"/>
                <a:cs typeface="Kanit" pitchFamily="34" charset="-120"/>
              </a:rPr>
              <a:t>Better Decision Making</a:t>
            </a:r>
            <a:endParaRPr lang="en-US" sz="1844" dirty="0"/>
          </a:p>
        </p:txBody>
      </p:sp>
      <p:sp>
        <p:nvSpPr>
          <p:cNvPr id="16" name="Text 14"/>
          <p:cNvSpPr/>
          <p:nvPr/>
        </p:nvSpPr>
        <p:spPr>
          <a:xfrm>
            <a:off x="6797635" y="6220658"/>
            <a:ext cx="7130296" cy="898684"/>
          </a:xfrm>
          <a:prstGeom prst="rect">
            <a:avLst/>
          </a:prstGeom>
          <a:noFill/>
          <a:ln/>
        </p:spPr>
        <p:txBody>
          <a:bodyPr wrap="square" rtlCol="0" anchor="t"/>
          <a:lstStyle/>
          <a:p>
            <a:pPr marL="0" indent="0">
              <a:lnSpc>
                <a:spcPts val="2360"/>
              </a:lnSpc>
              <a:buNone/>
            </a:pPr>
            <a:r>
              <a:rPr lang="en-US" sz="1475" dirty="0">
                <a:solidFill>
                  <a:srgbClr val="2C3249"/>
                </a:solidFill>
                <a:latin typeface="Martel Sans" pitchFamily="34" charset="0"/>
                <a:ea typeface="Martel Sans" pitchFamily="34" charset="-122"/>
                <a:cs typeface="Martel Sans" pitchFamily="34" charset="-120"/>
              </a:rPr>
              <a:t>Synthetic data can improve data quality by detecting patterns, resolving missing or corrupted data, and predicting likely outcomes, which all leads to better decision making.</a:t>
            </a:r>
            <a:endParaRPr lang="en-US" sz="1475" dirty="0"/>
          </a:p>
        </p:txBody>
      </p:sp>
      <p:pic>
        <p:nvPicPr>
          <p:cNvPr id="17"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0" y="0"/>
            <a:ext cx="5486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00739" y="604957"/>
            <a:ext cx="10428923" cy="1372076"/>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Applications of Synthetic Data in Other Domains</a:t>
            </a:r>
          </a:p>
        </p:txBody>
      </p:sp>
      <p:sp>
        <p:nvSpPr>
          <p:cNvPr id="5" name="Shape 3"/>
          <p:cNvSpPr/>
          <p:nvPr/>
        </p:nvSpPr>
        <p:spPr>
          <a:xfrm>
            <a:off x="2100739" y="5020389"/>
            <a:ext cx="10428923" cy="43815"/>
          </a:xfrm>
          <a:prstGeom prst="rect">
            <a:avLst/>
          </a:prstGeom>
          <a:solidFill>
            <a:srgbClr val="E7EDF9"/>
          </a:solidFill>
          <a:ln/>
        </p:spPr>
      </p:sp>
      <p:sp>
        <p:nvSpPr>
          <p:cNvPr id="6" name="Shape 4"/>
          <p:cNvSpPr/>
          <p:nvPr/>
        </p:nvSpPr>
        <p:spPr>
          <a:xfrm>
            <a:off x="4631174" y="5020330"/>
            <a:ext cx="43815" cy="768429"/>
          </a:xfrm>
          <a:prstGeom prst="rect">
            <a:avLst/>
          </a:prstGeom>
          <a:solidFill>
            <a:srgbClr val="E7EDF9"/>
          </a:solidFill>
          <a:ln/>
        </p:spPr>
      </p:sp>
      <p:sp>
        <p:nvSpPr>
          <p:cNvPr id="7" name="Shape 5"/>
          <p:cNvSpPr/>
          <p:nvPr/>
        </p:nvSpPr>
        <p:spPr>
          <a:xfrm>
            <a:off x="4406146" y="4773394"/>
            <a:ext cx="493990" cy="493990"/>
          </a:xfrm>
          <a:prstGeom prst="roundRect">
            <a:avLst>
              <a:gd name="adj" fmla="val 26667"/>
            </a:avLst>
          </a:prstGeom>
          <a:solidFill>
            <a:srgbClr val="E7EDF9"/>
          </a:solidFill>
          <a:ln/>
        </p:spPr>
      </p:sp>
      <p:sp>
        <p:nvSpPr>
          <p:cNvPr id="8" name="Text 6"/>
          <p:cNvSpPr/>
          <p:nvPr/>
        </p:nvSpPr>
        <p:spPr>
          <a:xfrm>
            <a:off x="4584502" y="4814590"/>
            <a:ext cx="13716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1</a:t>
            </a:r>
            <a:endParaRPr lang="en-US" sz="2593" dirty="0"/>
          </a:p>
        </p:txBody>
      </p:sp>
      <p:sp>
        <p:nvSpPr>
          <p:cNvPr id="9" name="Text 7"/>
          <p:cNvSpPr/>
          <p:nvPr/>
        </p:nvSpPr>
        <p:spPr>
          <a:xfrm>
            <a:off x="3555325" y="6008370"/>
            <a:ext cx="2195513"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Healthcare</a:t>
            </a:r>
            <a:endParaRPr lang="en-US" sz="2161" dirty="0"/>
          </a:p>
        </p:txBody>
      </p:sp>
      <p:sp>
        <p:nvSpPr>
          <p:cNvPr id="10" name="Text 8"/>
          <p:cNvSpPr/>
          <p:nvPr/>
        </p:nvSpPr>
        <p:spPr>
          <a:xfrm>
            <a:off x="2320290" y="6570940"/>
            <a:ext cx="4665583" cy="1053703"/>
          </a:xfrm>
          <a:prstGeom prst="rect">
            <a:avLst/>
          </a:prstGeom>
          <a:noFill/>
          <a:ln/>
        </p:spPr>
        <p:txBody>
          <a:bodyPr wrap="square" rtlCol="0" anchor="t"/>
          <a:lstStyle/>
          <a:p>
            <a:pPr marL="0" indent="0" algn="ctr">
              <a:lnSpc>
                <a:spcPts val="2766"/>
              </a:lnSpc>
              <a:buNone/>
            </a:pPr>
            <a:r>
              <a:rPr lang="en-US" sz="1729" dirty="0">
                <a:solidFill>
                  <a:srgbClr val="15213F"/>
                </a:solidFill>
                <a:latin typeface="Roboto" pitchFamily="34" charset="0"/>
                <a:ea typeface="Roboto" pitchFamily="34" charset="-122"/>
                <a:cs typeface="Roboto" pitchFamily="34" charset="-120"/>
              </a:rPr>
              <a:t>Synthetic medical data can be used to train AI models that can accurately diagnose a wide variety of health conditions and diseases.</a:t>
            </a:r>
            <a:endParaRPr lang="en-US" sz="1729" dirty="0"/>
          </a:p>
        </p:txBody>
      </p:sp>
      <p:sp>
        <p:nvSpPr>
          <p:cNvPr id="11" name="Shape 9"/>
          <p:cNvSpPr/>
          <p:nvPr/>
        </p:nvSpPr>
        <p:spPr>
          <a:xfrm>
            <a:off x="7293293" y="4252020"/>
            <a:ext cx="43815" cy="768429"/>
          </a:xfrm>
          <a:prstGeom prst="rect">
            <a:avLst/>
          </a:prstGeom>
          <a:solidFill>
            <a:srgbClr val="E7EDF9"/>
          </a:solidFill>
          <a:ln/>
        </p:spPr>
      </p:sp>
      <p:sp>
        <p:nvSpPr>
          <p:cNvPr id="12" name="Shape 10"/>
          <p:cNvSpPr/>
          <p:nvPr/>
        </p:nvSpPr>
        <p:spPr>
          <a:xfrm>
            <a:off x="7068264" y="4773394"/>
            <a:ext cx="493990" cy="493990"/>
          </a:xfrm>
          <a:prstGeom prst="roundRect">
            <a:avLst>
              <a:gd name="adj" fmla="val 26667"/>
            </a:avLst>
          </a:prstGeom>
          <a:solidFill>
            <a:srgbClr val="E7EDF9"/>
          </a:solidFill>
          <a:ln/>
        </p:spPr>
      </p:sp>
      <p:sp>
        <p:nvSpPr>
          <p:cNvPr id="13" name="Text 11"/>
          <p:cNvSpPr/>
          <p:nvPr/>
        </p:nvSpPr>
        <p:spPr>
          <a:xfrm>
            <a:off x="7223760" y="4814590"/>
            <a:ext cx="18288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2</a:t>
            </a:r>
            <a:endParaRPr lang="en-US" sz="2593" dirty="0"/>
          </a:p>
        </p:txBody>
      </p:sp>
      <p:sp>
        <p:nvSpPr>
          <p:cNvPr id="14" name="Text 12"/>
          <p:cNvSpPr/>
          <p:nvPr/>
        </p:nvSpPr>
        <p:spPr>
          <a:xfrm>
            <a:off x="6217444" y="2416135"/>
            <a:ext cx="2195513"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Retail</a:t>
            </a:r>
            <a:endParaRPr lang="en-US" sz="2161" dirty="0"/>
          </a:p>
        </p:txBody>
      </p:sp>
      <p:sp>
        <p:nvSpPr>
          <p:cNvPr id="15" name="Text 13"/>
          <p:cNvSpPr/>
          <p:nvPr/>
        </p:nvSpPr>
        <p:spPr>
          <a:xfrm>
            <a:off x="4982408" y="2978706"/>
            <a:ext cx="4665583" cy="1053703"/>
          </a:xfrm>
          <a:prstGeom prst="rect">
            <a:avLst/>
          </a:prstGeom>
          <a:noFill/>
          <a:ln/>
        </p:spPr>
        <p:txBody>
          <a:bodyPr wrap="square" rtlCol="0" anchor="t"/>
          <a:lstStyle/>
          <a:p>
            <a:pPr marL="0" indent="0" algn="ctr">
              <a:lnSpc>
                <a:spcPts val="2766"/>
              </a:lnSpc>
              <a:buNone/>
            </a:pPr>
            <a:r>
              <a:rPr lang="en-US" sz="1729" dirty="0">
                <a:solidFill>
                  <a:srgbClr val="15213F"/>
                </a:solidFill>
                <a:latin typeface="Roboto" pitchFamily="34" charset="0"/>
                <a:ea typeface="Roboto" pitchFamily="34" charset="-122"/>
                <a:cs typeface="Roboto" pitchFamily="34" charset="-120"/>
              </a:rPr>
              <a:t>Synthetic data can be used to personalize customer experience, optimize pricing strategies, and improve inventory management.</a:t>
            </a:r>
            <a:endParaRPr lang="en-US" sz="1729" dirty="0"/>
          </a:p>
        </p:txBody>
      </p:sp>
      <p:sp>
        <p:nvSpPr>
          <p:cNvPr id="16" name="Shape 14"/>
          <p:cNvSpPr/>
          <p:nvPr/>
        </p:nvSpPr>
        <p:spPr>
          <a:xfrm>
            <a:off x="9955411" y="5020330"/>
            <a:ext cx="43815" cy="768429"/>
          </a:xfrm>
          <a:prstGeom prst="rect">
            <a:avLst/>
          </a:prstGeom>
          <a:solidFill>
            <a:srgbClr val="E7EDF9"/>
          </a:solidFill>
          <a:ln/>
        </p:spPr>
      </p:sp>
      <p:sp>
        <p:nvSpPr>
          <p:cNvPr id="17" name="Shape 15"/>
          <p:cNvSpPr/>
          <p:nvPr/>
        </p:nvSpPr>
        <p:spPr>
          <a:xfrm>
            <a:off x="9730383" y="4773394"/>
            <a:ext cx="493990" cy="493990"/>
          </a:xfrm>
          <a:prstGeom prst="roundRect">
            <a:avLst>
              <a:gd name="adj" fmla="val 26667"/>
            </a:avLst>
          </a:prstGeom>
          <a:solidFill>
            <a:srgbClr val="E7EDF9"/>
          </a:solidFill>
          <a:ln/>
        </p:spPr>
      </p:sp>
      <p:sp>
        <p:nvSpPr>
          <p:cNvPr id="18" name="Text 16"/>
          <p:cNvSpPr/>
          <p:nvPr/>
        </p:nvSpPr>
        <p:spPr>
          <a:xfrm>
            <a:off x="9889688" y="4814590"/>
            <a:ext cx="17526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3</a:t>
            </a:r>
            <a:endParaRPr lang="en-US" sz="2593" dirty="0"/>
          </a:p>
        </p:txBody>
      </p:sp>
      <p:sp>
        <p:nvSpPr>
          <p:cNvPr id="19" name="Text 17"/>
          <p:cNvSpPr/>
          <p:nvPr/>
        </p:nvSpPr>
        <p:spPr>
          <a:xfrm>
            <a:off x="8552378" y="6008370"/>
            <a:ext cx="2849880"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Autonomous Vehicles</a:t>
            </a:r>
            <a:endParaRPr lang="en-US" sz="2161" dirty="0"/>
          </a:p>
        </p:txBody>
      </p:sp>
      <p:sp>
        <p:nvSpPr>
          <p:cNvPr id="20" name="Text 18"/>
          <p:cNvSpPr/>
          <p:nvPr/>
        </p:nvSpPr>
        <p:spPr>
          <a:xfrm>
            <a:off x="7644527" y="6570940"/>
            <a:ext cx="4665583" cy="1053703"/>
          </a:xfrm>
          <a:prstGeom prst="rect">
            <a:avLst/>
          </a:prstGeom>
          <a:noFill/>
          <a:ln/>
        </p:spPr>
        <p:txBody>
          <a:bodyPr wrap="square" rtlCol="0" anchor="t"/>
          <a:lstStyle/>
          <a:p>
            <a:pPr marL="0" indent="0" algn="ctr">
              <a:lnSpc>
                <a:spcPts val="2766"/>
              </a:lnSpc>
              <a:buNone/>
            </a:pPr>
            <a:r>
              <a:rPr lang="en-US" sz="1729" dirty="0">
                <a:solidFill>
                  <a:srgbClr val="15213F"/>
                </a:solidFill>
                <a:latin typeface="Roboto" pitchFamily="34" charset="0"/>
                <a:ea typeface="Roboto" pitchFamily="34" charset="-122"/>
                <a:cs typeface="Roboto" pitchFamily="34" charset="-120"/>
              </a:rPr>
              <a:t>Synthetic data can be used to train self-driving cars to navigate a wide variety of road conditions.</a:t>
            </a:r>
            <a:endParaRPr lang="en-US" sz="172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296366" y="1278017"/>
            <a:ext cx="11945072" cy="2083118"/>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Future Directions and Potential Developments in </a:t>
            </a:r>
          </a:p>
          <a:p>
            <a:pPr>
              <a:lnSpc>
                <a:spcPts val="5468"/>
              </a:lnSpc>
            </a:pPr>
            <a:r>
              <a:rPr lang="en-US" sz="4374" dirty="0">
                <a:solidFill>
                  <a:srgbClr val="272D45"/>
                </a:solidFill>
                <a:latin typeface="Kanit" pitchFamily="34" charset="0"/>
                <a:ea typeface="Kanit" pitchFamily="34" charset="-122"/>
              </a:rPr>
              <a:t>Synthetic Data Generation Using AI</a:t>
            </a:r>
          </a:p>
        </p:txBody>
      </p:sp>
      <p:sp>
        <p:nvSpPr>
          <p:cNvPr id="5" name="Shape 3"/>
          <p:cNvSpPr/>
          <p:nvPr/>
        </p:nvSpPr>
        <p:spPr>
          <a:xfrm>
            <a:off x="2037993" y="3805476"/>
            <a:ext cx="3370064" cy="3146108"/>
          </a:xfrm>
          <a:prstGeom prst="roundRect">
            <a:avLst>
              <a:gd name="adj" fmla="val 4238"/>
            </a:avLst>
          </a:prstGeom>
          <a:solidFill>
            <a:srgbClr val="E7EDF9"/>
          </a:solidFill>
          <a:ln/>
        </p:spPr>
      </p:sp>
      <p:sp>
        <p:nvSpPr>
          <p:cNvPr id="6" name="Text 4"/>
          <p:cNvSpPr/>
          <p:nvPr/>
        </p:nvSpPr>
        <p:spPr>
          <a:xfrm>
            <a:off x="2260163" y="4027646"/>
            <a:ext cx="2400300" cy="347186"/>
          </a:xfrm>
          <a:prstGeom prst="rect">
            <a:avLst/>
          </a:prstGeom>
          <a:noFill/>
          <a:ln/>
        </p:spPr>
        <p:txBody>
          <a:bodyPr wrap="none" rtlCol="0" anchor="t"/>
          <a:lstStyle/>
          <a:p>
            <a:pPr marL="0" indent="0">
              <a:lnSpc>
                <a:spcPts val="2734"/>
              </a:lnSpc>
              <a:buNone/>
            </a:pPr>
            <a:r>
              <a:rPr lang="en-US" sz="2187" dirty="0">
                <a:latin typeface="Roboto Slab" pitchFamily="34" charset="0"/>
                <a:ea typeface="Roboto Slab" pitchFamily="34" charset="-122"/>
                <a:cs typeface="Roboto Slab" pitchFamily="34" charset="-120"/>
              </a:rPr>
              <a:t>Improved Realism</a:t>
            </a:r>
            <a:endParaRPr lang="en-US" sz="2187" dirty="0"/>
          </a:p>
        </p:txBody>
      </p:sp>
      <p:sp>
        <p:nvSpPr>
          <p:cNvPr id="7" name="Text 5"/>
          <p:cNvSpPr/>
          <p:nvPr/>
        </p:nvSpPr>
        <p:spPr>
          <a:xfrm>
            <a:off x="2260163" y="4597003"/>
            <a:ext cx="2925723"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Future AI models will generate synthetic data that is even more realistic and closer to real data.</a:t>
            </a:r>
            <a:endParaRPr lang="en-US" sz="1750" dirty="0"/>
          </a:p>
        </p:txBody>
      </p:sp>
      <p:sp>
        <p:nvSpPr>
          <p:cNvPr id="8" name="Shape 6"/>
          <p:cNvSpPr/>
          <p:nvPr/>
        </p:nvSpPr>
        <p:spPr>
          <a:xfrm>
            <a:off x="5630228" y="3805476"/>
            <a:ext cx="3370064" cy="3146108"/>
          </a:xfrm>
          <a:prstGeom prst="roundRect">
            <a:avLst>
              <a:gd name="adj" fmla="val 4238"/>
            </a:avLst>
          </a:prstGeom>
          <a:solidFill>
            <a:srgbClr val="E7EDF9"/>
          </a:solidFill>
          <a:ln/>
        </p:spPr>
      </p:sp>
      <p:sp>
        <p:nvSpPr>
          <p:cNvPr id="9" name="Text 7"/>
          <p:cNvSpPr/>
          <p:nvPr/>
        </p:nvSpPr>
        <p:spPr>
          <a:xfrm>
            <a:off x="5852398" y="4027646"/>
            <a:ext cx="2628900" cy="347186"/>
          </a:xfrm>
          <a:prstGeom prst="rect">
            <a:avLst/>
          </a:prstGeom>
          <a:noFill/>
          <a:ln/>
        </p:spPr>
        <p:txBody>
          <a:bodyPr wrap="none" rtlCol="0" anchor="t"/>
          <a:lstStyle/>
          <a:p>
            <a:pPr marL="0" indent="0">
              <a:lnSpc>
                <a:spcPts val="2734"/>
              </a:lnSpc>
              <a:buNone/>
            </a:pPr>
            <a:r>
              <a:rPr lang="en-US" sz="2187" dirty="0">
                <a:latin typeface="Roboto Slab" pitchFamily="34" charset="0"/>
                <a:ea typeface="Roboto Slab" pitchFamily="34" charset="-122"/>
                <a:cs typeface="Roboto Slab" pitchFamily="34" charset="-120"/>
              </a:rPr>
              <a:t>Robustness to Noise</a:t>
            </a:r>
            <a:endParaRPr lang="en-US" sz="2187" dirty="0"/>
          </a:p>
        </p:txBody>
      </p:sp>
      <p:sp>
        <p:nvSpPr>
          <p:cNvPr id="10" name="Text 8"/>
          <p:cNvSpPr/>
          <p:nvPr/>
        </p:nvSpPr>
        <p:spPr>
          <a:xfrm>
            <a:off x="5852398" y="4597003"/>
            <a:ext cx="2925723" cy="2132409"/>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AI models may be able to generate synthetic data that is more robust to noise and better able to cope with real world variations and uncertainties.</a:t>
            </a:r>
            <a:endParaRPr lang="en-US" sz="1750" dirty="0"/>
          </a:p>
        </p:txBody>
      </p:sp>
      <p:sp>
        <p:nvSpPr>
          <p:cNvPr id="11" name="Shape 9"/>
          <p:cNvSpPr/>
          <p:nvPr/>
        </p:nvSpPr>
        <p:spPr>
          <a:xfrm>
            <a:off x="9222462" y="3805476"/>
            <a:ext cx="3370064" cy="3146108"/>
          </a:xfrm>
          <a:prstGeom prst="roundRect">
            <a:avLst>
              <a:gd name="adj" fmla="val 4238"/>
            </a:avLst>
          </a:prstGeom>
          <a:solidFill>
            <a:srgbClr val="E7EDF9"/>
          </a:solidFill>
          <a:ln/>
        </p:spPr>
      </p:sp>
      <p:sp>
        <p:nvSpPr>
          <p:cNvPr id="12" name="Text 10"/>
          <p:cNvSpPr/>
          <p:nvPr/>
        </p:nvSpPr>
        <p:spPr>
          <a:xfrm>
            <a:off x="9444633" y="4027646"/>
            <a:ext cx="2339340" cy="347186"/>
          </a:xfrm>
          <a:prstGeom prst="rect">
            <a:avLst/>
          </a:prstGeom>
          <a:noFill/>
          <a:ln/>
        </p:spPr>
        <p:txBody>
          <a:bodyPr wrap="none" rtlCol="0" anchor="t"/>
          <a:lstStyle/>
          <a:p>
            <a:pPr marL="0" indent="0">
              <a:lnSpc>
                <a:spcPts val="2734"/>
              </a:lnSpc>
              <a:buNone/>
            </a:pPr>
            <a:r>
              <a:rPr lang="en-US" sz="2187" dirty="0">
                <a:latin typeface="Roboto Slab" pitchFamily="34" charset="0"/>
                <a:ea typeface="Roboto Slab" pitchFamily="34" charset="-122"/>
                <a:cs typeface="Roboto Slab" pitchFamily="34" charset="-120"/>
              </a:rPr>
              <a:t>New Applications</a:t>
            </a:r>
            <a:endParaRPr lang="en-US" sz="2187" dirty="0"/>
          </a:p>
        </p:txBody>
      </p:sp>
      <p:sp>
        <p:nvSpPr>
          <p:cNvPr id="13" name="Text 11"/>
          <p:cNvSpPr/>
          <p:nvPr/>
        </p:nvSpPr>
        <p:spPr>
          <a:xfrm>
            <a:off x="9444633" y="4597003"/>
            <a:ext cx="2925723"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generated by AI models may be used in a wider variety of applications, including those not yet thought of.</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640211"/>
            <a:ext cx="91363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 and Future Developments</a:t>
            </a:r>
            <a:endParaRPr lang="en-US" sz="4374" dirty="0"/>
          </a:p>
        </p:txBody>
      </p:sp>
      <p:sp>
        <p:nvSpPr>
          <p:cNvPr id="7" name="Text 4"/>
          <p:cNvSpPr/>
          <p:nvPr/>
        </p:nvSpPr>
        <p:spPr>
          <a:xfrm>
            <a:off x="2371249" y="3917752"/>
            <a:ext cx="10221158"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"Using Synthetic data in oil and gas industry has revolutionized the exploration and production operations. However, we have only scratched the surface in terms of its full potential. We have a bright future ahead of us; as long as we continue to explore new possibilities and applications, we can make great strides in optimizing the oil and gas industry operations."</a:t>
            </a:r>
            <a:endParaRPr lang="en-US" sz="1750" dirty="0"/>
          </a:p>
        </p:txBody>
      </p:sp>
      <p:sp>
        <p:nvSpPr>
          <p:cNvPr id="8" name="Shape 5"/>
          <p:cNvSpPr/>
          <p:nvPr/>
        </p:nvSpPr>
        <p:spPr>
          <a:xfrm>
            <a:off x="2037993" y="3667839"/>
            <a:ext cx="44410" cy="1921431"/>
          </a:xfrm>
          <a:prstGeom prst="rect">
            <a:avLst/>
          </a:prstGeom>
          <a:solidFill>
            <a:srgbClr val="437066"/>
          </a:solidFill>
          <a:ln/>
        </p:spPr>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773793"/>
            <a:ext cx="1029462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Introduction to Synthetic Data Generation</a:t>
            </a:r>
            <a:endParaRPr lang="en-US" sz="4374" dirty="0"/>
          </a:p>
        </p:txBody>
      </p:sp>
      <p:sp>
        <p:nvSpPr>
          <p:cNvPr id="7" name="Shape 4"/>
          <p:cNvSpPr/>
          <p:nvPr/>
        </p:nvSpPr>
        <p:spPr>
          <a:xfrm>
            <a:off x="2037993" y="2975015"/>
            <a:ext cx="499943" cy="499943"/>
          </a:xfrm>
          <a:prstGeom prst="roundRect">
            <a:avLst>
              <a:gd name="adj" fmla="val 20000"/>
            </a:avLst>
          </a:prstGeom>
          <a:solidFill>
            <a:srgbClr val="DFECE9"/>
          </a:solidFill>
          <a:ln w="13811">
            <a:solidFill>
              <a:srgbClr val="BFD9D3"/>
            </a:solidFill>
            <a:prstDash val="solid"/>
          </a:ln>
        </p:spPr>
      </p:sp>
      <p:sp>
        <p:nvSpPr>
          <p:cNvPr id="8" name="Text 5"/>
          <p:cNvSpPr/>
          <p:nvPr/>
        </p:nvSpPr>
        <p:spPr>
          <a:xfrm>
            <a:off x="2238375" y="3016687"/>
            <a:ext cx="990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9" name="Text 6"/>
          <p:cNvSpPr/>
          <p:nvPr/>
        </p:nvSpPr>
        <p:spPr>
          <a:xfrm>
            <a:off x="2760107" y="3051334"/>
            <a:ext cx="264795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What is Synthetic Data?</a:t>
            </a:r>
            <a:endParaRPr lang="en-US" sz="2187" dirty="0"/>
          </a:p>
        </p:txBody>
      </p:sp>
      <p:sp>
        <p:nvSpPr>
          <p:cNvPr id="10" name="Text 7"/>
          <p:cNvSpPr/>
          <p:nvPr/>
        </p:nvSpPr>
        <p:spPr>
          <a:xfrm>
            <a:off x="2760107" y="3967877"/>
            <a:ext cx="264795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is artificially generated data that mimics the characteristics of real data.</a:t>
            </a:r>
            <a:endParaRPr lang="en-US" sz="1750" dirty="0"/>
          </a:p>
        </p:txBody>
      </p:sp>
      <p:sp>
        <p:nvSpPr>
          <p:cNvPr id="11" name="Shape 8"/>
          <p:cNvSpPr/>
          <p:nvPr/>
        </p:nvSpPr>
        <p:spPr>
          <a:xfrm>
            <a:off x="5630228" y="2975015"/>
            <a:ext cx="499943" cy="499943"/>
          </a:xfrm>
          <a:prstGeom prst="roundRect">
            <a:avLst>
              <a:gd name="adj" fmla="val 20000"/>
            </a:avLst>
          </a:prstGeom>
          <a:solidFill>
            <a:srgbClr val="DFECE9"/>
          </a:solidFill>
          <a:ln w="13811">
            <a:solidFill>
              <a:srgbClr val="BFD9D3"/>
            </a:solidFill>
            <a:prstDash val="solid"/>
          </a:ln>
        </p:spPr>
      </p:sp>
      <p:sp>
        <p:nvSpPr>
          <p:cNvPr id="12" name="Text 9"/>
          <p:cNvSpPr/>
          <p:nvPr/>
        </p:nvSpPr>
        <p:spPr>
          <a:xfrm>
            <a:off x="5796320" y="3016687"/>
            <a:ext cx="16764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3" name="Text 10"/>
          <p:cNvSpPr/>
          <p:nvPr/>
        </p:nvSpPr>
        <p:spPr>
          <a:xfrm>
            <a:off x="6352342" y="3051334"/>
            <a:ext cx="264795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Why is Synthetic Data Useful?</a:t>
            </a:r>
            <a:endParaRPr lang="en-US" sz="2187" dirty="0"/>
          </a:p>
        </p:txBody>
      </p:sp>
      <p:sp>
        <p:nvSpPr>
          <p:cNvPr id="14" name="Text 11"/>
          <p:cNvSpPr/>
          <p:nvPr/>
        </p:nvSpPr>
        <p:spPr>
          <a:xfrm>
            <a:off x="6352342" y="3967877"/>
            <a:ext cx="2647950"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can be easily generated and used for testing and simulation without the privacy and security risks associated with real data.</a:t>
            </a:r>
            <a:endParaRPr lang="en-US" sz="1750" dirty="0"/>
          </a:p>
        </p:txBody>
      </p:sp>
      <p:sp>
        <p:nvSpPr>
          <p:cNvPr id="15" name="Shape 12"/>
          <p:cNvSpPr/>
          <p:nvPr/>
        </p:nvSpPr>
        <p:spPr>
          <a:xfrm>
            <a:off x="9222462" y="2975015"/>
            <a:ext cx="499943" cy="499943"/>
          </a:xfrm>
          <a:prstGeom prst="roundRect">
            <a:avLst>
              <a:gd name="adj" fmla="val 20000"/>
            </a:avLst>
          </a:prstGeom>
          <a:solidFill>
            <a:srgbClr val="DFECE9"/>
          </a:solidFill>
          <a:ln w="13811">
            <a:solidFill>
              <a:srgbClr val="BFD9D3"/>
            </a:solidFill>
            <a:prstDash val="solid"/>
          </a:ln>
        </p:spPr>
      </p:sp>
      <p:sp>
        <p:nvSpPr>
          <p:cNvPr id="16" name="Text 13"/>
          <p:cNvSpPr/>
          <p:nvPr/>
        </p:nvSpPr>
        <p:spPr>
          <a:xfrm>
            <a:off x="9384744" y="3016687"/>
            <a:ext cx="1752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7" name="Text 14"/>
          <p:cNvSpPr/>
          <p:nvPr/>
        </p:nvSpPr>
        <p:spPr>
          <a:xfrm>
            <a:off x="9944576" y="3051334"/>
            <a:ext cx="264795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How is Synthetic Data Generated?</a:t>
            </a:r>
            <a:endParaRPr lang="en-US" sz="2187" dirty="0"/>
          </a:p>
        </p:txBody>
      </p:sp>
      <p:sp>
        <p:nvSpPr>
          <p:cNvPr id="18" name="Text 15"/>
          <p:cNvSpPr/>
          <p:nvPr/>
        </p:nvSpPr>
        <p:spPr>
          <a:xfrm>
            <a:off x="9944576" y="3967877"/>
            <a:ext cx="2647950"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is generated using machine learning algorithms that can learn from real data and mimic its characteristics.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093238"/>
            <a:ext cx="9372600" cy="694373"/>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Advantages of Using Synthetic Data</a:t>
            </a:r>
          </a:p>
        </p:txBody>
      </p:sp>
      <p:sp>
        <p:nvSpPr>
          <p:cNvPr id="5" name="Shape 3"/>
          <p:cNvSpPr/>
          <p:nvPr/>
        </p:nvSpPr>
        <p:spPr>
          <a:xfrm>
            <a:off x="2037993" y="3294459"/>
            <a:ext cx="499943" cy="499943"/>
          </a:xfrm>
          <a:prstGeom prst="roundRect">
            <a:avLst>
              <a:gd name="adj" fmla="val 26667"/>
            </a:avLst>
          </a:prstGeom>
          <a:solidFill>
            <a:srgbClr val="E7EDF9"/>
          </a:solidFill>
          <a:ln/>
        </p:spPr>
      </p:sp>
      <p:sp>
        <p:nvSpPr>
          <p:cNvPr id="6" name="Text 4"/>
          <p:cNvSpPr/>
          <p:nvPr/>
        </p:nvSpPr>
        <p:spPr>
          <a:xfrm>
            <a:off x="2219325" y="3336131"/>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3370778"/>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Privacy</a:t>
            </a:r>
            <a:endParaRPr lang="en-US" sz="2187" dirty="0"/>
          </a:p>
        </p:txBody>
      </p:sp>
      <p:sp>
        <p:nvSpPr>
          <p:cNvPr id="8" name="Text 6"/>
          <p:cNvSpPr/>
          <p:nvPr/>
        </p:nvSpPr>
        <p:spPr>
          <a:xfrm>
            <a:off x="2760107" y="3940135"/>
            <a:ext cx="4444008"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can be used to protect sensitive information and still maintain the usability of the dataset.</a:t>
            </a:r>
            <a:endParaRPr lang="en-US" sz="1750" dirty="0"/>
          </a:p>
        </p:txBody>
      </p:sp>
      <p:sp>
        <p:nvSpPr>
          <p:cNvPr id="9" name="Shape 7"/>
          <p:cNvSpPr/>
          <p:nvPr/>
        </p:nvSpPr>
        <p:spPr>
          <a:xfrm>
            <a:off x="7426285" y="3294459"/>
            <a:ext cx="499943" cy="499943"/>
          </a:xfrm>
          <a:prstGeom prst="roundRect">
            <a:avLst>
              <a:gd name="adj" fmla="val 26667"/>
            </a:avLst>
          </a:prstGeom>
          <a:solidFill>
            <a:srgbClr val="E7EDF9"/>
          </a:solidFill>
          <a:ln/>
        </p:spPr>
      </p:sp>
      <p:sp>
        <p:nvSpPr>
          <p:cNvPr id="10" name="Text 8"/>
          <p:cNvSpPr/>
          <p:nvPr/>
        </p:nvSpPr>
        <p:spPr>
          <a:xfrm>
            <a:off x="7584758" y="3336131"/>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8148399" y="3370778"/>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Diversity</a:t>
            </a:r>
            <a:endParaRPr lang="en-US" sz="2187" dirty="0"/>
          </a:p>
        </p:txBody>
      </p:sp>
      <p:sp>
        <p:nvSpPr>
          <p:cNvPr id="12" name="Text 10"/>
          <p:cNvSpPr/>
          <p:nvPr/>
        </p:nvSpPr>
        <p:spPr>
          <a:xfrm>
            <a:off x="8148399" y="3940135"/>
            <a:ext cx="4444008"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can be generated with a wide variety of features, allowing for a more diverse training data set for AI models.</a:t>
            </a:r>
            <a:endParaRPr lang="en-US" sz="1750" dirty="0"/>
          </a:p>
        </p:txBody>
      </p:sp>
      <p:sp>
        <p:nvSpPr>
          <p:cNvPr id="13" name="Shape 11"/>
          <p:cNvSpPr/>
          <p:nvPr/>
        </p:nvSpPr>
        <p:spPr>
          <a:xfrm>
            <a:off x="2037993" y="5402104"/>
            <a:ext cx="499943" cy="499943"/>
          </a:xfrm>
          <a:prstGeom prst="roundRect">
            <a:avLst>
              <a:gd name="adj" fmla="val 26667"/>
            </a:avLst>
          </a:prstGeom>
          <a:solidFill>
            <a:srgbClr val="E7EDF9"/>
          </a:solidFill>
          <a:ln/>
        </p:spPr>
      </p:sp>
      <p:sp>
        <p:nvSpPr>
          <p:cNvPr id="14" name="Text 12"/>
          <p:cNvSpPr/>
          <p:nvPr/>
        </p:nvSpPr>
        <p:spPr>
          <a:xfrm>
            <a:off x="2196465" y="5443776"/>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2760107" y="5478423"/>
            <a:ext cx="240792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Cost-effectiveness</a:t>
            </a:r>
            <a:endParaRPr lang="en-US" sz="2187" dirty="0"/>
          </a:p>
        </p:txBody>
      </p:sp>
      <p:sp>
        <p:nvSpPr>
          <p:cNvPr id="16" name="Text 14"/>
          <p:cNvSpPr/>
          <p:nvPr/>
        </p:nvSpPr>
        <p:spPr>
          <a:xfrm>
            <a:off x="2760107" y="6047780"/>
            <a:ext cx="4444008"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Creating synthetic data is less expensive than collecting and annotating real-life data, making it a cost-effective solution for companies with limited budgets.</a:t>
            </a:r>
            <a:endParaRPr lang="en-US" sz="1750" dirty="0"/>
          </a:p>
        </p:txBody>
      </p:sp>
      <p:sp>
        <p:nvSpPr>
          <p:cNvPr id="17" name="Shape 15"/>
          <p:cNvSpPr/>
          <p:nvPr/>
        </p:nvSpPr>
        <p:spPr>
          <a:xfrm>
            <a:off x="7426285" y="5402104"/>
            <a:ext cx="499943" cy="499943"/>
          </a:xfrm>
          <a:prstGeom prst="roundRect">
            <a:avLst>
              <a:gd name="adj" fmla="val 26667"/>
            </a:avLst>
          </a:prstGeom>
          <a:solidFill>
            <a:srgbClr val="E7EDF9"/>
          </a:solidFill>
          <a:ln/>
        </p:spPr>
      </p:sp>
      <p:sp>
        <p:nvSpPr>
          <p:cNvPr id="18" name="Text 16"/>
          <p:cNvSpPr/>
          <p:nvPr/>
        </p:nvSpPr>
        <p:spPr>
          <a:xfrm>
            <a:off x="7580948" y="5443776"/>
            <a:ext cx="19050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4</a:t>
            </a:r>
            <a:endParaRPr lang="en-US" sz="2624" dirty="0"/>
          </a:p>
        </p:txBody>
      </p:sp>
      <p:sp>
        <p:nvSpPr>
          <p:cNvPr id="19" name="Text 17"/>
          <p:cNvSpPr/>
          <p:nvPr/>
        </p:nvSpPr>
        <p:spPr>
          <a:xfrm>
            <a:off x="8148399" y="5478423"/>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Customizability</a:t>
            </a:r>
            <a:endParaRPr lang="en-US" sz="2187" dirty="0"/>
          </a:p>
        </p:txBody>
      </p:sp>
      <p:sp>
        <p:nvSpPr>
          <p:cNvPr id="20" name="Text 18"/>
          <p:cNvSpPr/>
          <p:nvPr/>
        </p:nvSpPr>
        <p:spPr>
          <a:xfrm>
            <a:off x="8148399" y="6047780"/>
            <a:ext cx="4444008"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With synthetic data generation, researchers can create custom datasets tailored to their specific AI models and research objectives.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082397"/>
            <a:ext cx="10554414" cy="1388745"/>
          </a:xfrm>
          <a:prstGeom prst="rect">
            <a:avLst/>
          </a:prstGeom>
          <a:noFill/>
          <a:ln/>
        </p:spPr>
        <p:txBody>
          <a:bodyPr wrap="squar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Why Synthetic Data Generation is Important for Oil and Gas Industries</a:t>
            </a:r>
            <a:endParaRPr lang="en-US" sz="4374" dirty="0"/>
          </a:p>
        </p:txBody>
      </p:sp>
      <p:sp>
        <p:nvSpPr>
          <p:cNvPr id="5" name="Shape 3"/>
          <p:cNvSpPr/>
          <p:nvPr/>
        </p:nvSpPr>
        <p:spPr>
          <a:xfrm>
            <a:off x="2037993" y="2915483"/>
            <a:ext cx="3370064" cy="4231719"/>
          </a:xfrm>
          <a:prstGeom prst="roundRect">
            <a:avLst>
              <a:gd name="adj" fmla="val 2967"/>
            </a:avLst>
          </a:prstGeom>
          <a:solidFill>
            <a:srgbClr val="DFECE9"/>
          </a:solidFill>
          <a:ln w="13811">
            <a:solidFill>
              <a:srgbClr val="BFD9D3"/>
            </a:solidFill>
            <a:prstDash val="solid"/>
          </a:ln>
        </p:spPr>
      </p:sp>
      <p:sp>
        <p:nvSpPr>
          <p:cNvPr id="6" name="Text 4"/>
          <p:cNvSpPr/>
          <p:nvPr/>
        </p:nvSpPr>
        <p:spPr>
          <a:xfrm>
            <a:off x="2273975" y="3151465"/>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Risk-Free Testing</a:t>
            </a:r>
            <a:endParaRPr lang="en-US" sz="2187" dirty="0"/>
          </a:p>
        </p:txBody>
      </p:sp>
      <p:sp>
        <p:nvSpPr>
          <p:cNvPr id="7" name="Text 5"/>
          <p:cNvSpPr/>
          <p:nvPr/>
        </p:nvSpPr>
        <p:spPr>
          <a:xfrm>
            <a:off x="2273975" y="3720822"/>
            <a:ext cx="289810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Simulating drilling or well operations using synthetic data eliminates risk and reduces costs associated with testing on the field.</a:t>
            </a:r>
            <a:endParaRPr lang="en-US" sz="1750" dirty="0"/>
          </a:p>
        </p:txBody>
      </p:sp>
      <p:sp>
        <p:nvSpPr>
          <p:cNvPr id="8" name="Shape 6"/>
          <p:cNvSpPr/>
          <p:nvPr/>
        </p:nvSpPr>
        <p:spPr>
          <a:xfrm>
            <a:off x="5630228" y="2915483"/>
            <a:ext cx="3370064" cy="4231719"/>
          </a:xfrm>
          <a:prstGeom prst="roundRect">
            <a:avLst>
              <a:gd name="adj" fmla="val 2967"/>
            </a:avLst>
          </a:prstGeom>
          <a:solidFill>
            <a:srgbClr val="DFECE9"/>
          </a:solidFill>
          <a:ln w="13811">
            <a:solidFill>
              <a:srgbClr val="BFD9D3"/>
            </a:solidFill>
            <a:prstDash val="solid"/>
          </a:ln>
        </p:spPr>
      </p:sp>
      <p:sp>
        <p:nvSpPr>
          <p:cNvPr id="9" name="Text 7"/>
          <p:cNvSpPr/>
          <p:nvPr/>
        </p:nvSpPr>
        <p:spPr>
          <a:xfrm>
            <a:off x="5866209" y="3151465"/>
            <a:ext cx="289810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Improved Resource Allocation</a:t>
            </a:r>
            <a:endParaRPr lang="en-US" sz="2187" dirty="0"/>
          </a:p>
        </p:txBody>
      </p:sp>
      <p:sp>
        <p:nvSpPr>
          <p:cNvPr id="10" name="Text 8"/>
          <p:cNvSpPr/>
          <p:nvPr/>
        </p:nvSpPr>
        <p:spPr>
          <a:xfrm>
            <a:off x="5866209" y="4068008"/>
            <a:ext cx="2898100" cy="284321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generation provides a faster and more accurate way to assess the applicability of technologies, resource usage and cost comparisons in the Oil and Gas industry</a:t>
            </a:r>
            <a:endParaRPr lang="en-US" sz="1750" dirty="0"/>
          </a:p>
        </p:txBody>
      </p:sp>
      <p:sp>
        <p:nvSpPr>
          <p:cNvPr id="11" name="Shape 9"/>
          <p:cNvSpPr/>
          <p:nvPr/>
        </p:nvSpPr>
        <p:spPr>
          <a:xfrm>
            <a:off x="9222462" y="2915483"/>
            <a:ext cx="3370064" cy="4231719"/>
          </a:xfrm>
          <a:prstGeom prst="roundRect">
            <a:avLst>
              <a:gd name="adj" fmla="val 2967"/>
            </a:avLst>
          </a:prstGeom>
          <a:solidFill>
            <a:srgbClr val="DFECE9"/>
          </a:solidFill>
          <a:ln w="13811">
            <a:solidFill>
              <a:srgbClr val="BFD9D3"/>
            </a:solidFill>
            <a:prstDash val="solid"/>
          </a:ln>
        </p:spPr>
      </p:sp>
      <p:sp>
        <p:nvSpPr>
          <p:cNvPr id="12" name="Text 10"/>
          <p:cNvSpPr/>
          <p:nvPr/>
        </p:nvSpPr>
        <p:spPr>
          <a:xfrm>
            <a:off x="9458444" y="3151465"/>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Data Optimizatio</a:t>
            </a:r>
            <a:endParaRPr lang="en-US" sz="2187" dirty="0"/>
          </a:p>
        </p:txBody>
      </p:sp>
      <p:sp>
        <p:nvSpPr>
          <p:cNvPr id="13" name="Text 11"/>
          <p:cNvSpPr/>
          <p:nvPr/>
        </p:nvSpPr>
        <p:spPr>
          <a:xfrm>
            <a:off x="9458444" y="3720822"/>
            <a:ext cx="289810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Synthetic data can be used to improve data quality by helping to resolve missing or corrupted data, leading to better decision 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829508"/>
            <a:ext cx="10554414" cy="1388745"/>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Limitations and Challenges of Synthetic Data Generation</a:t>
            </a:r>
          </a:p>
        </p:txBody>
      </p:sp>
      <p:sp>
        <p:nvSpPr>
          <p:cNvPr id="5" name="Shape 3"/>
          <p:cNvSpPr/>
          <p:nvPr/>
        </p:nvSpPr>
        <p:spPr>
          <a:xfrm>
            <a:off x="2037993" y="2662595"/>
            <a:ext cx="5166122" cy="2079903"/>
          </a:xfrm>
          <a:prstGeom prst="roundRect">
            <a:avLst>
              <a:gd name="adj" fmla="val 6410"/>
            </a:avLst>
          </a:prstGeom>
          <a:solidFill>
            <a:srgbClr val="E7EDF9"/>
          </a:solidFill>
          <a:ln/>
        </p:spPr>
      </p:sp>
      <p:sp>
        <p:nvSpPr>
          <p:cNvPr id="6" name="Text 4"/>
          <p:cNvSpPr/>
          <p:nvPr/>
        </p:nvSpPr>
        <p:spPr>
          <a:xfrm>
            <a:off x="2260163" y="2884765"/>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Data Bias</a:t>
            </a:r>
            <a:endParaRPr lang="en-US" sz="2187" dirty="0"/>
          </a:p>
        </p:txBody>
      </p:sp>
      <p:sp>
        <p:nvSpPr>
          <p:cNvPr id="7" name="Text 5"/>
          <p:cNvSpPr/>
          <p:nvPr/>
        </p:nvSpPr>
        <p:spPr>
          <a:xfrm>
            <a:off x="2260163" y="3454122"/>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generated from biased AI models can only reinforce and exacerbate existing biases present in real data.</a:t>
            </a:r>
            <a:endParaRPr lang="en-US" sz="1750" dirty="0"/>
          </a:p>
        </p:txBody>
      </p:sp>
      <p:sp>
        <p:nvSpPr>
          <p:cNvPr id="8" name="Shape 6"/>
          <p:cNvSpPr/>
          <p:nvPr/>
        </p:nvSpPr>
        <p:spPr>
          <a:xfrm>
            <a:off x="7426285" y="2662595"/>
            <a:ext cx="5166122" cy="2079903"/>
          </a:xfrm>
          <a:prstGeom prst="roundRect">
            <a:avLst>
              <a:gd name="adj" fmla="val 6410"/>
            </a:avLst>
          </a:prstGeom>
          <a:solidFill>
            <a:srgbClr val="E7EDF9"/>
          </a:solidFill>
          <a:ln/>
        </p:spPr>
      </p:sp>
      <p:sp>
        <p:nvSpPr>
          <p:cNvPr id="9" name="Text 7"/>
          <p:cNvSpPr/>
          <p:nvPr/>
        </p:nvSpPr>
        <p:spPr>
          <a:xfrm>
            <a:off x="7648456" y="2884765"/>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Data Quality</a:t>
            </a:r>
            <a:endParaRPr lang="en-US" sz="2187" dirty="0"/>
          </a:p>
        </p:txBody>
      </p:sp>
      <p:sp>
        <p:nvSpPr>
          <p:cNvPr id="10" name="Text 8"/>
          <p:cNvSpPr/>
          <p:nvPr/>
        </p:nvSpPr>
        <p:spPr>
          <a:xfrm>
            <a:off x="7648456" y="3454122"/>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quality of synthetic data generated is highly dependent on the quality of the source data used to generate it.</a:t>
            </a:r>
            <a:endParaRPr lang="en-US" sz="1750" dirty="0"/>
          </a:p>
        </p:txBody>
      </p:sp>
      <p:sp>
        <p:nvSpPr>
          <p:cNvPr id="11" name="Shape 9"/>
          <p:cNvSpPr/>
          <p:nvPr/>
        </p:nvSpPr>
        <p:spPr>
          <a:xfrm>
            <a:off x="2037993" y="4964668"/>
            <a:ext cx="5166122" cy="2435304"/>
          </a:xfrm>
          <a:prstGeom prst="roundRect">
            <a:avLst>
              <a:gd name="adj" fmla="val 5474"/>
            </a:avLst>
          </a:prstGeom>
          <a:solidFill>
            <a:srgbClr val="E7EDF9"/>
          </a:solidFill>
          <a:ln/>
        </p:spPr>
      </p:sp>
      <p:sp>
        <p:nvSpPr>
          <p:cNvPr id="12" name="Text 10"/>
          <p:cNvSpPr/>
          <p:nvPr/>
        </p:nvSpPr>
        <p:spPr>
          <a:xfrm>
            <a:off x="2260163" y="5186839"/>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Realism</a:t>
            </a:r>
            <a:endParaRPr lang="en-US" sz="2187" dirty="0"/>
          </a:p>
        </p:txBody>
      </p:sp>
      <p:sp>
        <p:nvSpPr>
          <p:cNvPr id="13" name="Text 11"/>
          <p:cNvSpPr/>
          <p:nvPr/>
        </p:nvSpPr>
        <p:spPr>
          <a:xfrm>
            <a:off x="2260163" y="5756196"/>
            <a:ext cx="4721781"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Generating synthetic data that accurately mimics reality can be a challenging task.</a:t>
            </a:r>
            <a:endParaRPr lang="en-US" sz="1750" dirty="0"/>
          </a:p>
        </p:txBody>
      </p:sp>
      <p:sp>
        <p:nvSpPr>
          <p:cNvPr id="14" name="Shape 12"/>
          <p:cNvSpPr/>
          <p:nvPr/>
        </p:nvSpPr>
        <p:spPr>
          <a:xfrm>
            <a:off x="7426285" y="4964668"/>
            <a:ext cx="5166122" cy="2435304"/>
          </a:xfrm>
          <a:prstGeom prst="roundRect">
            <a:avLst>
              <a:gd name="adj" fmla="val 5474"/>
            </a:avLst>
          </a:prstGeom>
          <a:solidFill>
            <a:srgbClr val="E7EDF9"/>
          </a:solidFill>
          <a:ln/>
        </p:spPr>
      </p:sp>
      <p:sp>
        <p:nvSpPr>
          <p:cNvPr id="15" name="Text 13"/>
          <p:cNvSpPr/>
          <p:nvPr/>
        </p:nvSpPr>
        <p:spPr>
          <a:xfrm>
            <a:off x="7648456" y="5186839"/>
            <a:ext cx="284226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Unknown Unknowns</a:t>
            </a:r>
            <a:endParaRPr lang="en-US" sz="2187" dirty="0"/>
          </a:p>
        </p:txBody>
      </p:sp>
      <p:sp>
        <p:nvSpPr>
          <p:cNvPr id="16" name="Text 14"/>
          <p:cNvSpPr/>
          <p:nvPr/>
        </p:nvSpPr>
        <p:spPr>
          <a:xfrm>
            <a:off x="7648456" y="5756196"/>
            <a:ext cx="472178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Synthetic data generated by AI models can sometimes highlight novel or unusual phenomena that may have been missed otherwise.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542937"/>
            <a:ext cx="7477601" cy="1388745"/>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How AI Can Be Used for </a:t>
            </a:r>
          </a:p>
          <a:p>
            <a:pPr>
              <a:lnSpc>
                <a:spcPts val="5468"/>
              </a:lnSpc>
            </a:pPr>
            <a:r>
              <a:rPr lang="en-US" sz="4374" dirty="0">
                <a:solidFill>
                  <a:srgbClr val="272D45"/>
                </a:solidFill>
                <a:latin typeface="Kanit" pitchFamily="34" charset="0"/>
                <a:ea typeface="Kanit" pitchFamily="34" charset="-122"/>
              </a:rPr>
              <a:t>Synthetic Data Generation</a:t>
            </a:r>
          </a:p>
        </p:txBody>
      </p:sp>
      <p:sp>
        <p:nvSpPr>
          <p:cNvPr id="5" name="Text 3"/>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AI techniques such as Generative Adversarial Networks (GANs) and Variational Autoencoders (VAEs) have revolutionized the way synthetic data is generated. These models can now create highly diverse, high-quality synthetic data sets that can enrich training data for AI models.</a:t>
            </a:r>
            <a:endParaRPr lang="en-US" sz="1750" dirty="0"/>
          </a:p>
        </p:txBody>
      </p:sp>
      <p:pic>
        <p:nvPicPr>
          <p:cNvPr id="6"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694134"/>
            <a:ext cx="10554414" cy="1388745"/>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Types of AI Models for Synthetic Data Generation-1</a:t>
            </a:r>
          </a:p>
        </p:txBody>
      </p:sp>
      <p:pic>
        <p:nvPicPr>
          <p:cNvPr id="5" name="Image 0" descr="preencoded.png"/>
          <p:cNvPicPr>
            <a:picLocks noChangeAspect="1"/>
          </p:cNvPicPr>
          <p:nvPr/>
        </p:nvPicPr>
        <p:blipFill>
          <a:blip r:embed="rId3"/>
          <a:stretch>
            <a:fillRect/>
          </a:stretch>
        </p:blipFill>
        <p:spPr>
          <a:xfrm>
            <a:off x="2037993" y="2527221"/>
            <a:ext cx="3295888" cy="2036921"/>
          </a:xfrm>
          <a:prstGeom prst="rect">
            <a:avLst/>
          </a:prstGeom>
        </p:spPr>
      </p:pic>
      <p:sp>
        <p:nvSpPr>
          <p:cNvPr id="6" name="Text 3"/>
          <p:cNvSpPr/>
          <p:nvPr/>
        </p:nvSpPr>
        <p:spPr>
          <a:xfrm>
            <a:off x="2037993" y="4841796"/>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Generative Adversarial Networks (GANs)</a:t>
            </a:r>
            <a:endParaRPr lang="en-US" sz="2187" dirty="0"/>
          </a:p>
        </p:txBody>
      </p:sp>
      <p:sp>
        <p:nvSpPr>
          <p:cNvPr id="7" name="Text 4"/>
          <p:cNvSpPr/>
          <p:nvPr/>
        </p:nvSpPr>
        <p:spPr>
          <a:xfrm>
            <a:off x="2037993" y="5758339"/>
            <a:ext cx="3295888"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GANs consists of two neural networks - a generator and a discriminator - that work together to create highly realistic synthetic data.</a:t>
            </a:r>
            <a:endParaRPr lang="en-US" sz="1750" dirty="0"/>
          </a:p>
        </p:txBody>
      </p:sp>
      <p:pic>
        <p:nvPicPr>
          <p:cNvPr id="8" name="Image 1" descr="preencoded.png"/>
          <p:cNvPicPr>
            <a:picLocks noChangeAspect="1"/>
          </p:cNvPicPr>
          <p:nvPr/>
        </p:nvPicPr>
        <p:blipFill>
          <a:blip r:embed="rId4"/>
          <a:stretch>
            <a:fillRect/>
          </a:stretch>
        </p:blipFill>
        <p:spPr>
          <a:xfrm>
            <a:off x="5667137" y="2527221"/>
            <a:ext cx="3296007" cy="2037040"/>
          </a:xfrm>
          <a:prstGeom prst="rect">
            <a:avLst/>
          </a:prstGeom>
        </p:spPr>
      </p:pic>
      <p:sp>
        <p:nvSpPr>
          <p:cNvPr id="9" name="Text 5"/>
          <p:cNvSpPr/>
          <p:nvPr/>
        </p:nvSpPr>
        <p:spPr>
          <a:xfrm>
            <a:off x="5667137" y="4841915"/>
            <a:ext cx="3296007"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Variational Autoencoders (VAEs)</a:t>
            </a:r>
            <a:endParaRPr lang="en-US" sz="2187" dirty="0"/>
          </a:p>
        </p:txBody>
      </p:sp>
      <p:sp>
        <p:nvSpPr>
          <p:cNvPr id="10" name="Text 6"/>
          <p:cNvSpPr/>
          <p:nvPr/>
        </p:nvSpPr>
        <p:spPr>
          <a:xfrm>
            <a:off x="5667137" y="5758458"/>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VAEs generate synthetic data by learning latent parameters that describe the underlying distribution of the real data set.</a:t>
            </a:r>
            <a:endParaRPr lang="en-US" sz="1750" dirty="0"/>
          </a:p>
        </p:txBody>
      </p:sp>
      <p:pic>
        <p:nvPicPr>
          <p:cNvPr id="11" name="Image 2" descr="preencoded.png"/>
          <p:cNvPicPr>
            <a:picLocks noChangeAspect="1"/>
          </p:cNvPicPr>
          <p:nvPr/>
        </p:nvPicPr>
        <p:blipFill>
          <a:blip r:embed="rId5"/>
          <a:stretch>
            <a:fillRect/>
          </a:stretch>
        </p:blipFill>
        <p:spPr>
          <a:xfrm>
            <a:off x="9296400" y="2527221"/>
            <a:ext cx="3296007" cy="2037040"/>
          </a:xfrm>
          <a:prstGeom prst="rect">
            <a:avLst/>
          </a:prstGeom>
        </p:spPr>
      </p:pic>
      <p:sp>
        <p:nvSpPr>
          <p:cNvPr id="12" name="Text 7"/>
          <p:cNvSpPr/>
          <p:nvPr/>
        </p:nvSpPr>
        <p:spPr>
          <a:xfrm>
            <a:off x="9296400" y="4841915"/>
            <a:ext cx="223266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Neural Networks</a:t>
            </a:r>
            <a:endParaRPr lang="en-US" sz="2187" dirty="0"/>
          </a:p>
        </p:txBody>
      </p:sp>
      <p:sp>
        <p:nvSpPr>
          <p:cNvPr id="13" name="Text 8"/>
          <p:cNvSpPr/>
          <p:nvPr/>
        </p:nvSpPr>
        <p:spPr>
          <a:xfrm>
            <a:off x="9296400" y="5411272"/>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Neural Networks can be used as generative models to produce synthetic data that mimics real data sets.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GB" dirty="0"/>
          </a:p>
        </p:txBody>
      </p:sp>
      <p:sp>
        <p:nvSpPr>
          <p:cNvPr id="4" name="Text 2"/>
          <p:cNvSpPr/>
          <p:nvPr/>
        </p:nvSpPr>
        <p:spPr>
          <a:xfrm>
            <a:off x="2037993" y="694134"/>
            <a:ext cx="10554414" cy="1388745"/>
          </a:xfrm>
          <a:prstGeom prst="rect">
            <a:avLst/>
          </a:prstGeom>
          <a:noFill/>
          <a:ln/>
        </p:spPr>
        <p:txBody>
          <a:bodyPr wrap="none" rtlCol="0" anchor="t"/>
          <a:lstStyle/>
          <a:p>
            <a:pPr>
              <a:lnSpc>
                <a:spcPts val="5468"/>
              </a:lnSpc>
            </a:pPr>
            <a:r>
              <a:rPr lang="en-US" sz="4374" dirty="0">
                <a:solidFill>
                  <a:srgbClr val="272D45"/>
                </a:solidFill>
                <a:latin typeface="Kanit" pitchFamily="34" charset="0"/>
                <a:ea typeface="Kanit" pitchFamily="34" charset="-122"/>
              </a:rPr>
              <a:t>Types of AI Models for Synthetic Data Generation-2</a:t>
            </a:r>
          </a:p>
        </p:txBody>
      </p:sp>
      <p:sp>
        <p:nvSpPr>
          <p:cNvPr id="6" name="Text 3"/>
          <p:cNvSpPr/>
          <p:nvPr/>
        </p:nvSpPr>
        <p:spPr>
          <a:xfrm>
            <a:off x="2898782" y="4709801"/>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Stable diffusion models</a:t>
            </a:r>
            <a:endParaRPr lang="en-US" sz="2187" dirty="0"/>
          </a:p>
        </p:txBody>
      </p:sp>
      <p:sp>
        <p:nvSpPr>
          <p:cNvPr id="7" name="Text 4"/>
          <p:cNvSpPr/>
          <p:nvPr/>
        </p:nvSpPr>
        <p:spPr>
          <a:xfrm>
            <a:off x="1358222" y="5062012"/>
            <a:ext cx="7218620" cy="2473453"/>
          </a:xfrm>
          <a:prstGeom prst="rect">
            <a:avLst/>
          </a:prstGeom>
          <a:noFill/>
          <a:ln/>
        </p:spPr>
        <p:txBody>
          <a:bodyPr wrap="square" rtlCol="0" anchor="t"/>
          <a:lstStyle/>
          <a:p>
            <a:pPr marL="0" indent="0" algn="just">
              <a:lnSpc>
                <a:spcPts val="2799"/>
              </a:lnSpc>
              <a:buNone/>
            </a:pPr>
            <a:r>
              <a:rPr lang="en-US" sz="1750" dirty="0"/>
              <a:t>take the input image and gradually add Gaussian noise to it through a series of steps. We will call this the forward process. Afterward, a neural network is trained to recover the original data by reversing the noising process. By being able to model the reverse process, we can generate new data. This is the so-called reverse diffusion process or, in general, the sampling process of a generative model.</a:t>
            </a:r>
          </a:p>
        </p:txBody>
      </p:sp>
      <p:sp>
        <p:nvSpPr>
          <p:cNvPr id="9" name="Text 5"/>
          <p:cNvSpPr/>
          <p:nvPr/>
        </p:nvSpPr>
        <p:spPr>
          <a:xfrm>
            <a:off x="11322387" y="4492986"/>
            <a:ext cx="1386616" cy="694373"/>
          </a:xfrm>
          <a:prstGeom prst="rect">
            <a:avLst/>
          </a:prstGeom>
          <a:noFill/>
          <a:ln/>
        </p:spPr>
        <p:txBody>
          <a:bodyPr wrap="square" rtlCol="0" anchor="t"/>
          <a:lstStyle/>
          <a:p>
            <a:pPr marL="0" indent="0" algn="l">
              <a:lnSpc>
                <a:spcPts val="2734"/>
              </a:lnSpc>
              <a:buNone/>
            </a:pPr>
            <a:r>
              <a:rPr lang="en-US" sz="2187" dirty="0" err="1">
                <a:solidFill>
                  <a:srgbClr val="476FD6"/>
                </a:solidFill>
                <a:latin typeface="Roboto Slab" pitchFamily="34" charset="0"/>
                <a:ea typeface="Roboto Slab" pitchFamily="34" charset="-122"/>
                <a:cs typeface="Roboto Slab" pitchFamily="34" charset="-120"/>
              </a:rPr>
              <a:t>ChatGPT</a:t>
            </a:r>
            <a:endParaRPr lang="en-US" sz="2187" dirty="0"/>
          </a:p>
        </p:txBody>
      </p:sp>
      <p:sp>
        <p:nvSpPr>
          <p:cNvPr id="10" name="Text 6"/>
          <p:cNvSpPr/>
          <p:nvPr/>
        </p:nvSpPr>
        <p:spPr>
          <a:xfrm>
            <a:off x="8993530" y="5062013"/>
            <a:ext cx="5074050" cy="2473452"/>
          </a:xfrm>
          <a:prstGeom prst="rect">
            <a:avLst/>
          </a:prstGeom>
          <a:noFill/>
          <a:ln/>
        </p:spPr>
        <p:txBody>
          <a:bodyPr wrap="square" rtlCol="0" anchor="t"/>
          <a:lstStyle/>
          <a:p>
            <a:pPr algn="just">
              <a:lnSpc>
                <a:spcPts val="2799"/>
              </a:lnSpc>
            </a:pPr>
            <a:r>
              <a:rPr lang="en-US" sz="1750" dirty="0" err="1"/>
              <a:t>ChatGPT</a:t>
            </a:r>
            <a:r>
              <a:rPr lang="en-US" sz="1750" dirty="0"/>
              <a:t>, which stands for Chat Generative Pre-trained Transformer, is a large language model-based chatbot developed by </a:t>
            </a:r>
            <a:r>
              <a:rPr lang="en-US" sz="1750" dirty="0" err="1"/>
              <a:t>OpenAI</a:t>
            </a:r>
            <a:r>
              <a:rPr lang="en-US" sz="1750" dirty="0"/>
              <a:t>. In shell we have </a:t>
            </a:r>
            <a:r>
              <a:rPr lang="en-US" sz="1750" dirty="0" err="1"/>
              <a:t>Shellified</a:t>
            </a:r>
            <a:r>
              <a:rPr lang="en-US" sz="1750" dirty="0"/>
              <a:t> </a:t>
            </a:r>
            <a:r>
              <a:rPr lang="en-US" sz="1750" dirty="0" err="1"/>
              <a:t>ChatGPT</a:t>
            </a:r>
            <a:r>
              <a:rPr lang="en-US" sz="1750" dirty="0"/>
              <a:t> which we can </a:t>
            </a:r>
            <a:r>
              <a:rPr lang="en-US" sz="1750" dirty="0" err="1"/>
              <a:t>expolore</a:t>
            </a:r>
            <a:r>
              <a:rPr lang="en-US" sz="1750" dirty="0"/>
              <a:t> to generate synthetic data based on business need.</a:t>
            </a:r>
          </a:p>
        </p:txBody>
      </p:sp>
      <p:pic>
        <p:nvPicPr>
          <p:cNvPr id="15" name="Picture 14">
            <a:extLst>
              <a:ext uri="{FF2B5EF4-FFF2-40B4-BE49-F238E27FC236}">
                <a16:creationId xmlns:a16="http://schemas.microsoft.com/office/drawing/2014/main" id="{97217118-4E21-7955-4252-4DB11DD20E73}"/>
              </a:ext>
            </a:extLst>
          </p:cNvPr>
          <p:cNvPicPr>
            <a:picLocks noChangeAspect="1"/>
          </p:cNvPicPr>
          <p:nvPr/>
        </p:nvPicPr>
        <p:blipFill>
          <a:blip r:embed="rId3"/>
          <a:stretch>
            <a:fillRect/>
          </a:stretch>
        </p:blipFill>
        <p:spPr>
          <a:xfrm>
            <a:off x="2384474" y="2546611"/>
            <a:ext cx="3810196" cy="1946375"/>
          </a:xfrm>
          <a:prstGeom prst="rect">
            <a:avLst/>
          </a:prstGeom>
        </p:spPr>
      </p:pic>
      <p:pic>
        <p:nvPicPr>
          <p:cNvPr id="17" name="Picture 16">
            <a:extLst>
              <a:ext uri="{FF2B5EF4-FFF2-40B4-BE49-F238E27FC236}">
                <a16:creationId xmlns:a16="http://schemas.microsoft.com/office/drawing/2014/main" id="{53F71047-90ED-58C8-7CC1-0AC36BA3CCC4}"/>
              </a:ext>
            </a:extLst>
          </p:cNvPr>
          <p:cNvPicPr>
            <a:picLocks noChangeAspect="1"/>
          </p:cNvPicPr>
          <p:nvPr/>
        </p:nvPicPr>
        <p:blipFill>
          <a:blip r:embed="rId4"/>
          <a:stretch>
            <a:fillRect/>
          </a:stretch>
        </p:blipFill>
        <p:spPr>
          <a:xfrm>
            <a:off x="11205791" y="2747005"/>
            <a:ext cx="1386616" cy="1275947"/>
          </a:xfrm>
          <a:prstGeom prst="rect">
            <a:avLst/>
          </a:prstGeom>
        </p:spPr>
      </p:pic>
    </p:spTree>
    <p:extLst>
      <p:ext uri="{BB962C8B-B14F-4D97-AF65-F5344CB8AC3E}">
        <p14:creationId xmlns:p14="http://schemas.microsoft.com/office/powerpoint/2010/main" val="151393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454">
            <a:solidFill>
              <a:srgbClr val="E5E0DF"/>
            </a:solidFill>
            <a:prstDash val="solid"/>
          </a:ln>
        </p:spPr>
      </p:sp>
      <p:sp>
        <p:nvSpPr>
          <p:cNvPr id="4" name="Text 2"/>
          <p:cNvSpPr/>
          <p:nvPr/>
        </p:nvSpPr>
        <p:spPr>
          <a:xfrm>
            <a:off x="2162056" y="596979"/>
            <a:ext cx="10306288" cy="1356122"/>
          </a:xfrm>
          <a:prstGeom prst="rect">
            <a:avLst/>
          </a:prstGeom>
          <a:noFill/>
          <a:ln/>
        </p:spPr>
        <p:txBody>
          <a:bodyPr wrap="square" rtlCol="0" anchor="t"/>
          <a:lstStyle/>
          <a:p>
            <a:pPr marL="0" indent="0">
              <a:lnSpc>
                <a:spcPts val="5339"/>
              </a:lnSpc>
              <a:buNone/>
            </a:pPr>
            <a:r>
              <a:rPr lang="en-US" sz="4271" dirty="0">
                <a:solidFill>
                  <a:srgbClr val="272D45"/>
                </a:solidFill>
                <a:latin typeface="Kanit" pitchFamily="34" charset="0"/>
                <a:ea typeface="Kanit" pitchFamily="34" charset="-122"/>
                <a:cs typeface="Kanit" pitchFamily="34" charset="-120"/>
              </a:rPr>
              <a:t>Applications of Synthetic Data in Exploration and Production</a:t>
            </a:r>
            <a:endParaRPr lang="en-US" sz="4271" dirty="0"/>
          </a:p>
        </p:txBody>
      </p:sp>
      <p:pic>
        <p:nvPicPr>
          <p:cNvPr id="5" name="Image 0" descr="preencoded.png"/>
          <p:cNvPicPr>
            <a:picLocks noChangeAspect="1"/>
          </p:cNvPicPr>
          <p:nvPr/>
        </p:nvPicPr>
        <p:blipFill>
          <a:blip r:embed="rId3"/>
          <a:stretch>
            <a:fillRect/>
          </a:stretch>
        </p:blipFill>
        <p:spPr>
          <a:xfrm>
            <a:off x="2162056" y="2386965"/>
            <a:ext cx="3218498" cy="1989177"/>
          </a:xfrm>
          <a:prstGeom prst="rect">
            <a:avLst/>
          </a:prstGeom>
        </p:spPr>
      </p:pic>
      <p:sp>
        <p:nvSpPr>
          <p:cNvPr id="6" name="Text 3"/>
          <p:cNvSpPr/>
          <p:nvPr/>
        </p:nvSpPr>
        <p:spPr>
          <a:xfrm>
            <a:off x="2162056" y="4647248"/>
            <a:ext cx="2499360" cy="338971"/>
          </a:xfrm>
          <a:prstGeom prst="rect">
            <a:avLst/>
          </a:prstGeom>
          <a:noFill/>
          <a:ln/>
        </p:spPr>
        <p:txBody>
          <a:bodyPr wrap="none" rtlCol="0" anchor="t"/>
          <a:lstStyle/>
          <a:p>
            <a:pPr marL="0" indent="0" algn="l">
              <a:lnSpc>
                <a:spcPts val="2669"/>
              </a:lnSpc>
              <a:buNone/>
            </a:pPr>
            <a:r>
              <a:rPr lang="en-US" sz="2136" dirty="0">
                <a:solidFill>
                  <a:srgbClr val="272D45"/>
                </a:solidFill>
                <a:latin typeface="Kanit" pitchFamily="34" charset="0"/>
                <a:ea typeface="Kanit" pitchFamily="34" charset="-122"/>
                <a:cs typeface="Kanit" pitchFamily="34" charset="-120"/>
              </a:rPr>
              <a:t>Offshore Exploration</a:t>
            </a:r>
            <a:endParaRPr lang="en-US" sz="2136" dirty="0"/>
          </a:p>
        </p:txBody>
      </p:sp>
      <p:sp>
        <p:nvSpPr>
          <p:cNvPr id="7" name="Text 4"/>
          <p:cNvSpPr/>
          <p:nvPr/>
        </p:nvSpPr>
        <p:spPr>
          <a:xfrm>
            <a:off x="2162056" y="5203150"/>
            <a:ext cx="3218498" cy="1735336"/>
          </a:xfrm>
          <a:prstGeom prst="rect">
            <a:avLst/>
          </a:prstGeom>
          <a:noFill/>
          <a:ln/>
        </p:spPr>
        <p:txBody>
          <a:bodyPr wrap="square" rtlCol="0" anchor="t"/>
          <a:lstStyle/>
          <a:p>
            <a:pPr marL="0" indent="0" algn="l">
              <a:lnSpc>
                <a:spcPts val="2734"/>
              </a:lnSpc>
              <a:buNone/>
            </a:pPr>
            <a:r>
              <a:rPr lang="en-US" sz="1708" dirty="0">
                <a:solidFill>
                  <a:srgbClr val="2C3249"/>
                </a:solidFill>
                <a:latin typeface="Martel Sans" pitchFamily="34" charset="0"/>
                <a:ea typeface="Martel Sans" pitchFamily="34" charset="-122"/>
                <a:cs typeface="Martel Sans" pitchFamily="34" charset="-120"/>
              </a:rPr>
              <a:t>Synthetic data can assist in identifying potentially profitable areas for exploration and simulate drilling operations.</a:t>
            </a:r>
            <a:endParaRPr lang="en-US" sz="1708" dirty="0"/>
          </a:p>
        </p:txBody>
      </p:sp>
      <p:pic>
        <p:nvPicPr>
          <p:cNvPr id="8" name="Image 1" descr="preencoded.png"/>
          <p:cNvPicPr>
            <a:picLocks noChangeAspect="1"/>
          </p:cNvPicPr>
          <p:nvPr/>
        </p:nvPicPr>
        <p:blipFill>
          <a:blip r:embed="rId4"/>
          <a:stretch>
            <a:fillRect/>
          </a:stretch>
        </p:blipFill>
        <p:spPr>
          <a:xfrm>
            <a:off x="5705951" y="2386965"/>
            <a:ext cx="3218498" cy="1989177"/>
          </a:xfrm>
          <a:prstGeom prst="rect">
            <a:avLst/>
          </a:prstGeom>
        </p:spPr>
      </p:pic>
      <p:sp>
        <p:nvSpPr>
          <p:cNvPr id="9" name="Text 5"/>
          <p:cNvSpPr/>
          <p:nvPr/>
        </p:nvSpPr>
        <p:spPr>
          <a:xfrm>
            <a:off x="5705951" y="4647248"/>
            <a:ext cx="2468880" cy="338971"/>
          </a:xfrm>
          <a:prstGeom prst="rect">
            <a:avLst/>
          </a:prstGeom>
          <a:noFill/>
          <a:ln/>
        </p:spPr>
        <p:txBody>
          <a:bodyPr wrap="none" rtlCol="0" anchor="t"/>
          <a:lstStyle/>
          <a:p>
            <a:pPr marL="0" indent="0" algn="l">
              <a:lnSpc>
                <a:spcPts val="2669"/>
              </a:lnSpc>
              <a:buNone/>
            </a:pPr>
            <a:r>
              <a:rPr lang="en-US" sz="2136" dirty="0">
                <a:solidFill>
                  <a:srgbClr val="272D45"/>
                </a:solidFill>
                <a:latin typeface="Kanit" pitchFamily="34" charset="0"/>
                <a:ea typeface="Kanit" pitchFamily="34" charset="-122"/>
                <a:cs typeface="Kanit" pitchFamily="34" charset="-120"/>
              </a:rPr>
              <a:t>Onshore Exploration</a:t>
            </a:r>
            <a:endParaRPr lang="en-US" sz="2136" dirty="0"/>
          </a:p>
        </p:txBody>
      </p:sp>
      <p:sp>
        <p:nvSpPr>
          <p:cNvPr id="10" name="Text 6"/>
          <p:cNvSpPr/>
          <p:nvPr/>
        </p:nvSpPr>
        <p:spPr>
          <a:xfrm>
            <a:off x="5705951" y="5203150"/>
            <a:ext cx="3218498" cy="2429470"/>
          </a:xfrm>
          <a:prstGeom prst="rect">
            <a:avLst/>
          </a:prstGeom>
          <a:noFill/>
          <a:ln/>
        </p:spPr>
        <p:txBody>
          <a:bodyPr wrap="square" rtlCol="0" anchor="t"/>
          <a:lstStyle/>
          <a:p>
            <a:pPr marL="0" indent="0" algn="l">
              <a:lnSpc>
                <a:spcPts val="2734"/>
              </a:lnSpc>
              <a:buNone/>
            </a:pPr>
            <a:r>
              <a:rPr lang="en-US" sz="1708" dirty="0">
                <a:solidFill>
                  <a:srgbClr val="2C3249"/>
                </a:solidFill>
                <a:latin typeface="Martel Sans" pitchFamily="34" charset="0"/>
                <a:ea typeface="Martel Sans" pitchFamily="34" charset="-122"/>
                <a:cs typeface="Martel Sans" pitchFamily="34" charset="-120"/>
              </a:rPr>
              <a:t>Generative artificial intelligence can simulate models to understand porosity, permeability, and fluid distributions on oil and gas production distribution networks</a:t>
            </a:r>
            <a:endParaRPr lang="en-US" sz="1708" dirty="0"/>
          </a:p>
        </p:txBody>
      </p:sp>
      <p:pic>
        <p:nvPicPr>
          <p:cNvPr id="11" name="Image 2" descr="preencoded.png"/>
          <p:cNvPicPr>
            <a:picLocks noChangeAspect="1"/>
          </p:cNvPicPr>
          <p:nvPr/>
        </p:nvPicPr>
        <p:blipFill>
          <a:blip r:embed="rId5"/>
          <a:stretch>
            <a:fillRect/>
          </a:stretch>
        </p:blipFill>
        <p:spPr>
          <a:xfrm>
            <a:off x="9249847" y="2386965"/>
            <a:ext cx="3218498" cy="1989177"/>
          </a:xfrm>
          <a:prstGeom prst="rect">
            <a:avLst/>
          </a:prstGeom>
        </p:spPr>
      </p:pic>
      <p:sp>
        <p:nvSpPr>
          <p:cNvPr id="12" name="Text 7"/>
          <p:cNvSpPr/>
          <p:nvPr/>
        </p:nvSpPr>
        <p:spPr>
          <a:xfrm>
            <a:off x="9249847" y="4647248"/>
            <a:ext cx="2735580" cy="338971"/>
          </a:xfrm>
          <a:prstGeom prst="rect">
            <a:avLst/>
          </a:prstGeom>
          <a:noFill/>
          <a:ln/>
        </p:spPr>
        <p:txBody>
          <a:bodyPr wrap="none" rtlCol="0" anchor="t"/>
          <a:lstStyle/>
          <a:p>
            <a:pPr marL="0" indent="0" algn="l">
              <a:lnSpc>
                <a:spcPts val="2669"/>
              </a:lnSpc>
              <a:buNone/>
            </a:pPr>
            <a:r>
              <a:rPr lang="en-US" sz="2136" dirty="0">
                <a:solidFill>
                  <a:srgbClr val="272D45"/>
                </a:solidFill>
                <a:latin typeface="Kanit" pitchFamily="34" charset="0"/>
                <a:ea typeface="Kanit" pitchFamily="34" charset="-122"/>
                <a:cs typeface="Kanit" pitchFamily="34" charset="-120"/>
              </a:rPr>
              <a:t>Production Operations</a:t>
            </a:r>
            <a:endParaRPr lang="en-US" sz="2136" dirty="0"/>
          </a:p>
        </p:txBody>
      </p:sp>
      <p:sp>
        <p:nvSpPr>
          <p:cNvPr id="13" name="Text 8"/>
          <p:cNvSpPr/>
          <p:nvPr/>
        </p:nvSpPr>
        <p:spPr>
          <a:xfrm>
            <a:off x="9249847" y="5203150"/>
            <a:ext cx="3218498" cy="1041202"/>
          </a:xfrm>
          <a:prstGeom prst="rect">
            <a:avLst/>
          </a:prstGeom>
          <a:noFill/>
          <a:ln/>
        </p:spPr>
        <p:txBody>
          <a:bodyPr wrap="square" rtlCol="0" anchor="t"/>
          <a:lstStyle/>
          <a:p>
            <a:pPr marL="0" indent="0" algn="l">
              <a:lnSpc>
                <a:spcPts val="2734"/>
              </a:lnSpc>
              <a:buNone/>
            </a:pPr>
            <a:r>
              <a:rPr lang="en-US" sz="1708" dirty="0">
                <a:solidFill>
                  <a:srgbClr val="2C3249"/>
                </a:solidFill>
                <a:latin typeface="Martel Sans" pitchFamily="34" charset="0"/>
                <a:ea typeface="Martel Sans" pitchFamily="34" charset="-122"/>
                <a:cs typeface="Martel Sans" pitchFamily="34" charset="-120"/>
              </a:rPr>
              <a:t>Synthetic data can help in identifying trends and patterns such as chunk or well depletion</a:t>
            </a:r>
            <a:endParaRPr lang="en-US" sz="1708" dirty="0"/>
          </a:p>
        </p:txBody>
      </p:sp>
    </p:spTree>
  </p:cSld>
  <p:clrMapOvr>
    <a:masterClrMapping/>
  </p:clrMapOvr>
</p:sld>
</file>

<file path=ppt/theme/theme1.xml><?xml version="1.0" encoding="utf-8"?>
<a:theme xmlns:a="http://schemas.openxmlformats.org/drawingml/2006/main" name="Shell layouts with footer">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3C88"/>
      </a:hlink>
      <a:folHlink>
        <a:srgbClr val="003C88"/>
      </a:folHlink>
    </a:clrScheme>
    <a:fontScheme name="Shell Font Theme">
      <a:majorFont>
        <a:latin typeface="ShellHeavy"/>
        <a:ea typeface=""/>
        <a:cs typeface=""/>
      </a:majorFont>
      <a:minorFont>
        <a:latin typeface="Shell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lgn="ctr">
          <a:noFill/>
          <a:miter lim="800000"/>
          <a:headEnd/>
          <a:tailEnd/>
        </a:ln>
      </a:spPr>
      <a:bodyPr vert="horz" wrap="square" lIns="0" tIns="0" rIns="0" bIns="0" numCol="1" rtlCol="0" anchor="t" anchorCtr="0" compatLnSpc="1">
        <a:prstTxWarp prst="textNoShape">
          <a:avLst/>
        </a:prstTxWarp>
        <a:spAutoFit/>
      </a:bodyPr>
      <a:lstStyle>
        <a:defPPr marL="201613" indent="-201613" defTabSz="357708">
          <a:lnSpc>
            <a:spcPct val="140000"/>
          </a:lnSpc>
          <a:buClr>
            <a:schemeClr val="accent2"/>
          </a:buClr>
          <a:buSzPct val="85000"/>
          <a:buFont typeface="Wingdings" panose="05000000000000000000" pitchFamily="2" charset="2"/>
          <a:buChar char=""/>
          <a:defRPr sz="1600" dirty="0" err="1" smtClean="0"/>
        </a:defPPr>
      </a:lstStyle>
    </a:txDef>
  </a:objectDefaults>
  <a:extraClrSchemeLst/>
  <a:custClrLst>
    <a:custClr name="Shell-yellow">
      <a:srgbClr val="FBCE07"/>
    </a:custClr>
    <a:custClr name="Shell-yellow-60%">
      <a:srgbClr val="FDE26A"/>
    </a:custClr>
    <a:custClr name="Shell-yellow-40%">
      <a:srgbClr val="FDEB9C"/>
    </a:custClr>
    <a:custClr name="Shell-yellow-20%">
      <a:srgbClr val="FEF5CD"/>
    </a:custClr>
    <a:custClr name="Shell-yellow-20%">
      <a:srgbClr val="FEF5CD"/>
    </a:custClr>
    <a:custClr name="Shell-red">
      <a:srgbClr val="DD1D21"/>
    </a:custClr>
    <a:custClr name="Shell-red-60%">
      <a:srgbClr val="EB777A"/>
    </a:custClr>
    <a:custClr name="Shell-red-40%">
      <a:srgbClr val="F1A5A6"/>
    </a:custClr>
    <a:custClr name="Shell-red-20%">
      <a:srgbClr val="F8D2D3"/>
    </a:custClr>
    <a:custClr name="Shell-white">
      <a:srgbClr val="FFFFFF"/>
    </a:custClr>
    <a:custClr name="Shell-black">
      <a:srgbClr val="000000"/>
    </a:custClr>
    <a:custClr name="Shell-very dark grey">
      <a:srgbClr val="404040"/>
    </a:custClr>
    <a:custClr name="Shell-dark grey">
      <a:srgbClr val="595959"/>
    </a:custClr>
    <a:custClr name="Shell-mid grey">
      <a:srgbClr val="7F7F7F"/>
    </a:custClr>
    <a:custClr name="Shell-light grey">
      <a:srgbClr val="A6A6A6"/>
    </a:custClr>
    <a:custClr name="Shell-pale grey">
      <a:srgbClr val="D9D9D9"/>
    </a:custClr>
    <a:custClr name="Shell-very pale grey">
      <a:srgbClr val="F7F7F7"/>
    </a:custClr>
    <a:custClr name="Shell-dark blue">
      <a:srgbClr val="003C88"/>
    </a:custClr>
    <a:custClr name="Shell-dark blue-60%">
      <a:srgbClr val="668AB8"/>
    </a:custClr>
    <a:custClr name="Shell-dark blue-40%">
      <a:srgbClr val="99B1CF"/>
    </a:custClr>
    <a:custClr name="Shell-dark blue-20%">
      <a:srgbClr val="CCD8E7"/>
    </a:custClr>
    <a:custClr name="Shell-mid blue">
      <a:srgbClr val="009EB4"/>
    </a:custClr>
    <a:custClr name="Shell-mid blue-60%">
      <a:srgbClr val="66C5D2"/>
    </a:custClr>
    <a:custClr name="Shell-mid blue-40%">
      <a:srgbClr val="99D8E1"/>
    </a:custClr>
    <a:custClr name="Shell-mid blue-20%">
      <a:srgbClr val="CCECF0"/>
    </a:custClr>
    <a:custClr name="Shell-light blue">
      <a:srgbClr val="89CFDC"/>
    </a:custClr>
    <a:custClr name="Shell-light blue-60%">
      <a:srgbClr val="B8E2EA"/>
    </a:custClr>
    <a:custClr name="Shell-light blue-40%">
      <a:srgbClr val="D0ECF1"/>
    </a:custClr>
    <a:custClr name="Shell-light blue-20%">
      <a:srgbClr val="E7F5F8"/>
    </a:custClr>
    <a:custClr name="Shell-light green">
      <a:srgbClr val="BED50F"/>
    </a:custClr>
    <a:custClr name="Shell-light green-60%">
      <a:srgbClr val="D8E66F"/>
    </a:custClr>
    <a:custClr name="Shell-light green-40%">
      <a:srgbClr val="E5EE9F"/>
    </a:custClr>
    <a:custClr name="Shell-light green-20%">
      <a:srgbClr val="F2F7CF"/>
    </a:custClr>
    <a:custClr name="Shell-dark green">
      <a:srgbClr val="008443"/>
    </a:custClr>
    <a:custClr name="Shell-dark green-60%">
      <a:srgbClr val="66B58E"/>
    </a:custClr>
    <a:custClr name="Shell-dark green-40%">
      <a:srgbClr val="99CEB4"/>
    </a:custClr>
    <a:custClr name="Shell-dark green-20%">
      <a:srgbClr val="CCE6D9"/>
    </a:custClr>
    <a:custClr name="Shell-purple">
      <a:srgbClr val="641964"/>
    </a:custClr>
    <a:custClr name="Shell-purple-60%">
      <a:srgbClr val="A275A2"/>
    </a:custClr>
    <a:custClr name="Shell-purple-40%">
      <a:srgbClr val="C1A3C1"/>
    </a:custClr>
    <a:custClr name="Shell-purple-20%">
      <a:srgbClr val="E0D1E0"/>
    </a:custClr>
    <a:custClr name="Shell-lilac">
      <a:srgbClr val="BA95BE"/>
    </a:custClr>
    <a:custClr name="Shell-lilac-60%">
      <a:srgbClr val="D6BFD8"/>
    </a:custClr>
    <a:custClr name="Shell-lilac-40%">
      <a:srgbClr val="E3D5E5"/>
    </a:custClr>
    <a:custClr name="Shell-orange">
      <a:srgbClr val="EB8705"/>
    </a:custClr>
    <a:custClr name="Shell-orange-60%">
      <a:srgbClr val="F3B769"/>
    </a:custClr>
    <a:custClr name="Shell-orange-40%">
      <a:srgbClr val="F7CF9B"/>
    </a:custClr>
    <a:custClr name="Shell-brown">
      <a:srgbClr val="743410"/>
    </a:custClr>
    <a:custClr name="Shell-brown-60%">
      <a:srgbClr val="AC8570"/>
    </a:custClr>
    <a:custClr name="Shell-brown-40%">
      <a:srgbClr val="C7AE9F"/>
    </a:custClr>
    <a:custClr name="Shell-sand">
      <a:srgbClr val="FFEAC2"/>
    </a:custClr>
  </a:custClrLst>
  <a:extLst>
    <a:ext uri="{05A4C25C-085E-4340-85A3-A5531E510DB2}">
      <thm15:themeFamily xmlns:thm15="http://schemas.microsoft.com/office/thememl/2012/main" name="Onscreen;2057;Pos1;Date1;Widescreen Shell template - 16x9 V1-102.potx" id="{5A7BD8C3-2690-4C05-A145-19ADE4FBA848}" vid="{3B7C03BC-BD27-4D1F-8A34-1DD52275C4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Shell Template</Template>
  <TotalTime>16</TotalTime>
  <Words>1266</Words>
  <Application>Microsoft Office PowerPoint</Application>
  <PresentationFormat>Custom</PresentationFormat>
  <Paragraphs>126</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Kanit</vt:lpstr>
      <vt:lpstr>Martel Sans</vt:lpstr>
      <vt:lpstr>Roboto</vt:lpstr>
      <vt:lpstr>Roboto Slab</vt:lpstr>
      <vt:lpstr>ShellHeavy</vt:lpstr>
      <vt:lpstr>ShellMedium</vt:lpstr>
      <vt:lpstr>Wingdings</vt:lpstr>
      <vt:lpstr>Shell layouts with footer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Sinha, Bipin K SBOBNG-PTIV/IPT</cp:lastModifiedBy>
  <cp:revision>3</cp:revision>
  <dcterms:created xsi:type="dcterms:W3CDTF">2023-09-01T05:55:27Z</dcterms:created>
  <dcterms:modified xsi:type="dcterms:W3CDTF">2023-09-01T06:14:33Z</dcterms:modified>
</cp:coreProperties>
</file>